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5"/>
  </p:notesMasterIdLst>
  <p:sldIdLst>
    <p:sldId id="256" r:id="rId2"/>
    <p:sldId id="286" r:id="rId3"/>
    <p:sldId id="309" r:id="rId4"/>
    <p:sldId id="310" r:id="rId5"/>
    <p:sldId id="312" r:id="rId6"/>
    <p:sldId id="313" r:id="rId7"/>
    <p:sldId id="311" r:id="rId8"/>
    <p:sldId id="314" r:id="rId9"/>
    <p:sldId id="315" r:id="rId10"/>
    <p:sldId id="316" r:id="rId11"/>
    <p:sldId id="318" r:id="rId12"/>
    <p:sldId id="317" r:id="rId13"/>
    <p:sldId id="319" r:id="rId14"/>
    <p:sldId id="320" r:id="rId15"/>
    <p:sldId id="321" r:id="rId16"/>
    <p:sldId id="322" r:id="rId17"/>
    <p:sldId id="323" r:id="rId18"/>
    <p:sldId id="325" r:id="rId19"/>
    <p:sldId id="326" r:id="rId20"/>
    <p:sldId id="327" r:id="rId21"/>
    <p:sldId id="328" r:id="rId22"/>
    <p:sldId id="331" r:id="rId23"/>
    <p:sldId id="332" r:id="rId24"/>
    <p:sldId id="329" r:id="rId25"/>
    <p:sldId id="324" r:id="rId26"/>
    <p:sldId id="330" r:id="rId27"/>
    <p:sldId id="308" r:id="rId28"/>
    <p:sldId id="281" r:id="rId29"/>
    <p:sldId id="282" r:id="rId30"/>
    <p:sldId id="283" r:id="rId31"/>
    <p:sldId id="284" r:id="rId32"/>
    <p:sldId id="285" r:id="rId33"/>
    <p:sldId id="280" r:id="rId34"/>
  </p:sldIdLst>
  <p:sldSz cx="12192000" cy="6858000"/>
  <p:notesSz cx="6858000" cy="9144000"/>
  <p:embeddedFontLst>
    <p:embeddedFont>
      <p:font typeface="Cambria Math" panose="02040503050406030204" pitchFamily="18" charset="0"/>
      <p:regular r:id="rId36"/>
    </p:embeddedFont>
    <p:embeddedFont>
      <p:font typeface="Imperial Sans Text" panose="020B0503020202020204" pitchFamily="34" charset="77"/>
      <p:regular r:id="rId37"/>
      <p:bold r:id="rId38"/>
    </p:embeddedFont>
    <p:embeddedFont>
      <p:font typeface="Imperial Sans Text Medium" panose="020B0603020202020204" pitchFamily="34" charset="77"/>
      <p:regular r:id="rId39"/>
    </p:embeddedFont>
    <p:embeddedFont>
      <p:font typeface="Imperial Sans Text Semibold" panose="020B0703020202020204" pitchFamily="34" charset="77"/>
      <p:regular r:id="rId40"/>
      <p:bold r:id="rId41"/>
    </p:embeddedFont>
  </p:embeddedFontLst>
  <p:defaultText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7DC"/>
    <a:srgbClr val="F8F3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EEA8B5-FD65-5143-9404-50CADAD5269E}" v="57" dt="2025-02-18T12:51:20.094"/>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73" autoAdjust="0"/>
    <p:restoredTop sz="94694"/>
  </p:normalViewPr>
  <p:slideViewPr>
    <p:cSldViewPr snapToGrid="0" showGuides="1">
      <p:cViewPr>
        <p:scale>
          <a:sx n="119" d="100"/>
          <a:sy n="119" d="100"/>
        </p:scale>
        <p:origin x="600" y="232"/>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font" Target="fonts/font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unne, Patrick J" userId="dc1a87ca-e204-404d-ace5-f837b74918e4" providerId="ADAL" clId="{49B74922-5BA6-584F-81B9-09278EA1CB1C}"/>
    <pc:docChg chg="undo custSel addSld delSld modSld sldOrd">
      <pc:chgData name="Dunne, Patrick J" userId="dc1a87ca-e204-404d-ace5-f837b74918e4" providerId="ADAL" clId="{49B74922-5BA6-584F-81B9-09278EA1CB1C}" dt="2025-02-12T08:51:04.045" v="8089"/>
      <pc:docMkLst>
        <pc:docMk/>
      </pc:docMkLst>
      <pc:sldChg chg="modSp mod">
        <pc:chgData name="Dunne, Patrick J" userId="dc1a87ca-e204-404d-ace5-f837b74918e4" providerId="ADAL" clId="{49B74922-5BA6-584F-81B9-09278EA1CB1C}" dt="2025-02-10T14:23:46.314" v="606" actId="20577"/>
        <pc:sldMkLst>
          <pc:docMk/>
          <pc:sldMk cId="2728557564" sldId="256"/>
        </pc:sldMkLst>
        <pc:spChg chg="mod">
          <ac:chgData name="Dunne, Patrick J" userId="dc1a87ca-e204-404d-ace5-f837b74918e4" providerId="ADAL" clId="{49B74922-5BA6-584F-81B9-09278EA1CB1C}" dt="2025-02-10T14:23:46.314" v="606" actId="20577"/>
          <ac:spMkLst>
            <pc:docMk/>
            <pc:sldMk cId="2728557564" sldId="256"/>
            <ac:spMk id="3" creationId="{6C5F6F5F-6ADB-06BB-06A0-574E78E6CE67}"/>
          </ac:spMkLst>
        </pc:spChg>
      </pc:sldChg>
      <pc:sldChg chg="modSp add del mod">
        <pc:chgData name="Dunne, Patrick J" userId="dc1a87ca-e204-404d-ace5-f837b74918e4" providerId="ADAL" clId="{49B74922-5BA6-584F-81B9-09278EA1CB1C}" dt="2025-02-11T15:53:24.375" v="8039" actId="20577"/>
        <pc:sldMkLst>
          <pc:docMk/>
          <pc:sldMk cId="267190456" sldId="286"/>
        </pc:sldMkLst>
        <pc:spChg chg="mod">
          <ac:chgData name="Dunne, Patrick J" userId="dc1a87ca-e204-404d-ace5-f837b74918e4" providerId="ADAL" clId="{49B74922-5BA6-584F-81B9-09278EA1CB1C}" dt="2025-02-06T10:44:05.131" v="26" actId="20577"/>
          <ac:spMkLst>
            <pc:docMk/>
            <pc:sldMk cId="267190456" sldId="286"/>
            <ac:spMk id="2" creationId="{B6F8C8C1-3698-CAA9-22F4-C44358CE4C0F}"/>
          </ac:spMkLst>
        </pc:spChg>
        <pc:spChg chg="mod">
          <ac:chgData name="Dunne, Patrick J" userId="dc1a87ca-e204-404d-ace5-f837b74918e4" providerId="ADAL" clId="{49B74922-5BA6-584F-81B9-09278EA1CB1C}" dt="2025-02-11T15:53:24.375" v="8039" actId="20577"/>
          <ac:spMkLst>
            <pc:docMk/>
            <pc:sldMk cId="267190456" sldId="286"/>
            <ac:spMk id="3" creationId="{D401867D-E2AD-C30E-0EA2-B01434BE579E}"/>
          </ac:spMkLst>
        </pc:spChg>
      </pc:sldChg>
      <pc:sldChg chg="del">
        <pc:chgData name="Dunne, Patrick J" userId="dc1a87ca-e204-404d-ace5-f837b74918e4" providerId="ADAL" clId="{49B74922-5BA6-584F-81B9-09278EA1CB1C}" dt="2025-02-06T10:43:30.879" v="5" actId="2696"/>
        <pc:sldMkLst>
          <pc:docMk/>
          <pc:sldMk cId="24428277" sldId="287"/>
        </pc:sldMkLst>
      </pc:sldChg>
      <pc:sldChg chg="del">
        <pc:chgData name="Dunne, Patrick J" userId="dc1a87ca-e204-404d-ace5-f837b74918e4" providerId="ADAL" clId="{49B74922-5BA6-584F-81B9-09278EA1CB1C}" dt="2025-02-06T10:43:31.036" v="6" actId="2696"/>
        <pc:sldMkLst>
          <pc:docMk/>
          <pc:sldMk cId="135274822" sldId="288"/>
        </pc:sldMkLst>
      </pc:sldChg>
      <pc:sldChg chg="del">
        <pc:chgData name="Dunne, Patrick J" userId="dc1a87ca-e204-404d-ace5-f837b74918e4" providerId="ADAL" clId="{49B74922-5BA6-584F-81B9-09278EA1CB1C}" dt="2025-02-06T10:43:31.348" v="8" actId="2696"/>
        <pc:sldMkLst>
          <pc:docMk/>
          <pc:sldMk cId="1273395743" sldId="289"/>
        </pc:sldMkLst>
      </pc:sldChg>
      <pc:sldChg chg="del">
        <pc:chgData name="Dunne, Patrick J" userId="dc1a87ca-e204-404d-ace5-f837b74918e4" providerId="ADAL" clId="{49B74922-5BA6-584F-81B9-09278EA1CB1C}" dt="2025-02-06T10:43:31.203" v="7" actId="2696"/>
        <pc:sldMkLst>
          <pc:docMk/>
          <pc:sldMk cId="2266704674" sldId="290"/>
        </pc:sldMkLst>
      </pc:sldChg>
      <pc:sldChg chg="del">
        <pc:chgData name="Dunne, Patrick J" userId="dc1a87ca-e204-404d-ace5-f837b74918e4" providerId="ADAL" clId="{49B74922-5BA6-584F-81B9-09278EA1CB1C}" dt="2025-02-06T10:43:31.529" v="9" actId="2696"/>
        <pc:sldMkLst>
          <pc:docMk/>
          <pc:sldMk cId="3659344849" sldId="291"/>
        </pc:sldMkLst>
      </pc:sldChg>
      <pc:sldChg chg="del">
        <pc:chgData name="Dunne, Patrick J" userId="dc1a87ca-e204-404d-ace5-f837b74918e4" providerId="ADAL" clId="{49B74922-5BA6-584F-81B9-09278EA1CB1C}" dt="2025-02-06T10:43:31.663" v="10" actId="2696"/>
        <pc:sldMkLst>
          <pc:docMk/>
          <pc:sldMk cId="380732926" sldId="292"/>
        </pc:sldMkLst>
      </pc:sldChg>
      <pc:sldChg chg="del">
        <pc:chgData name="Dunne, Patrick J" userId="dc1a87ca-e204-404d-ace5-f837b74918e4" providerId="ADAL" clId="{49B74922-5BA6-584F-81B9-09278EA1CB1C}" dt="2025-02-06T10:43:32.004" v="12" actId="2696"/>
        <pc:sldMkLst>
          <pc:docMk/>
          <pc:sldMk cId="529658183" sldId="293"/>
        </pc:sldMkLst>
      </pc:sldChg>
      <pc:sldChg chg="del">
        <pc:chgData name="Dunne, Patrick J" userId="dc1a87ca-e204-404d-ace5-f837b74918e4" providerId="ADAL" clId="{49B74922-5BA6-584F-81B9-09278EA1CB1C}" dt="2025-02-06T10:43:31.819" v="11" actId="2696"/>
        <pc:sldMkLst>
          <pc:docMk/>
          <pc:sldMk cId="258422632" sldId="294"/>
        </pc:sldMkLst>
      </pc:sldChg>
      <pc:sldChg chg="del">
        <pc:chgData name="Dunne, Patrick J" userId="dc1a87ca-e204-404d-ace5-f837b74918e4" providerId="ADAL" clId="{49B74922-5BA6-584F-81B9-09278EA1CB1C}" dt="2025-02-06T10:43:32.166" v="13" actId="2696"/>
        <pc:sldMkLst>
          <pc:docMk/>
          <pc:sldMk cId="4105702333" sldId="295"/>
        </pc:sldMkLst>
      </pc:sldChg>
      <pc:sldChg chg="del">
        <pc:chgData name="Dunne, Patrick J" userId="dc1a87ca-e204-404d-ace5-f837b74918e4" providerId="ADAL" clId="{49B74922-5BA6-584F-81B9-09278EA1CB1C}" dt="2025-02-06T10:43:32.515" v="14" actId="2696"/>
        <pc:sldMkLst>
          <pc:docMk/>
          <pc:sldMk cId="171181667" sldId="296"/>
        </pc:sldMkLst>
      </pc:sldChg>
      <pc:sldChg chg="del">
        <pc:chgData name="Dunne, Patrick J" userId="dc1a87ca-e204-404d-ace5-f837b74918e4" providerId="ADAL" clId="{49B74922-5BA6-584F-81B9-09278EA1CB1C}" dt="2025-02-06T10:43:32.924" v="16" actId="2696"/>
        <pc:sldMkLst>
          <pc:docMk/>
          <pc:sldMk cId="218508695" sldId="297"/>
        </pc:sldMkLst>
      </pc:sldChg>
      <pc:sldChg chg="del">
        <pc:chgData name="Dunne, Patrick J" userId="dc1a87ca-e204-404d-ace5-f837b74918e4" providerId="ADAL" clId="{49B74922-5BA6-584F-81B9-09278EA1CB1C}" dt="2025-02-06T10:43:32.780" v="15" actId="2696"/>
        <pc:sldMkLst>
          <pc:docMk/>
          <pc:sldMk cId="1224409145" sldId="298"/>
        </pc:sldMkLst>
      </pc:sldChg>
      <pc:sldChg chg="del">
        <pc:chgData name="Dunne, Patrick J" userId="dc1a87ca-e204-404d-ace5-f837b74918e4" providerId="ADAL" clId="{49B74922-5BA6-584F-81B9-09278EA1CB1C}" dt="2025-02-06T10:43:33.081" v="17" actId="2696"/>
        <pc:sldMkLst>
          <pc:docMk/>
          <pc:sldMk cId="1004411610" sldId="299"/>
        </pc:sldMkLst>
      </pc:sldChg>
      <pc:sldChg chg="del">
        <pc:chgData name="Dunne, Patrick J" userId="dc1a87ca-e204-404d-ace5-f837b74918e4" providerId="ADAL" clId="{49B74922-5BA6-584F-81B9-09278EA1CB1C}" dt="2025-02-06T10:43:33.413" v="18" actId="2696"/>
        <pc:sldMkLst>
          <pc:docMk/>
          <pc:sldMk cId="311282979" sldId="300"/>
        </pc:sldMkLst>
      </pc:sldChg>
      <pc:sldChg chg="del">
        <pc:chgData name="Dunne, Patrick J" userId="dc1a87ca-e204-404d-ace5-f837b74918e4" providerId="ADAL" clId="{49B74922-5BA6-584F-81B9-09278EA1CB1C}" dt="2025-02-06T10:43:34.215" v="19" actId="2696"/>
        <pc:sldMkLst>
          <pc:docMk/>
          <pc:sldMk cId="623218739" sldId="301"/>
        </pc:sldMkLst>
      </pc:sldChg>
      <pc:sldChg chg="del">
        <pc:chgData name="Dunne, Patrick J" userId="dc1a87ca-e204-404d-ace5-f837b74918e4" providerId="ADAL" clId="{49B74922-5BA6-584F-81B9-09278EA1CB1C}" dt="2025-02-06T10:43:34.602" v="20" actId="2696"/>
        <pc:sldMkLst>
          <pc:docMk/>
          <pc:sldMk cId="2099667048" sldId="302"/>
        </pc:sldMkLst>
      </pc:sldChg>
      <pc:sldChg chg="del">
        <pc:chgData name="Dunne, Patrick J" userId="dc1a87ca-e204-404d-ace5-f837b74918e4" providerId="ADAL" clId="{49B74922-5BA6-584F-81B9-09278EA1CB1C}" dt="2025-02-06T10:43:35.261" v="21" actId="2696"/>
        <pc:sldMkLst>
          <pc:docMk/>
          <pc:sldMk cId="409753989" sldId="303"/>
        </pc:sldMkLst>
      </pc:sldChg>
      <pc:sldChg chg="del">
        <pc:chgData name="Dunne, Patrick J" userId="dc1a87ca-e204-404d-ace5-f837b74918e4" providerId="ADAL" clId="{49B74922-5BA6-584F-81B9-09278EA1CB1C}" dt="2025-02-06T10:43:35.657" v="22" actId="2696"/>
        <pc:sldMkLst>
          <pc:docMk/>
          <pc:sldMk cId="1504055254" sldId="304"/>
        </pc:sldMkLst>
      </pc:sldChg>
      <pc:sldChg chg="del">
        <pc:chgData name="Dunne, Patrick J" userId="dc1a87ca-e204-404d-ace5-f837b74918e4" providerId="ADAL" clId="{49B74922-5BA6-584F-81B9-09278EA1CB1C}" dt="2025-02-06T10:43:36.129" v="23" actId="2696"/>
        <pc:sldMkLst>
          <pc:docMk/>
          <pc:sldMk cId="1400625467" sldId="305"/>
        </pc:sldMkLst>
      </pc:sldChg>
      <pc:sldChg chg="del">
        <pc:chgData name="Dunne, Patrick J" userId="dc1a87ca-e204-404d-ace5-f837b74918e4" providerId="ADAL" clId="{49B74922-5BA6-584F-81B9-09278EA1CB1C}" dt="2025-02-06T10:43:37.670" v="24" actId="2696"/>
        <pc:sldMkLst>
          <pc:docMk/>
          <pc:sldMk cId="1778031026" sldId="306"/>
        </pc:sldMkLst>
      </pc:sldChg>
      <pc:sldChg chg="addSp delSp modSp new mod modClrScheme chgLayout">
        <pc:chgData name="Dunne, Patrick J" userId="dc1a87ca-e204-404d-ace5-f837b74918e4" providerId="ADAL" clId="{49B74922-5BA6-584F-81B9-09278EA1CB1C}" dt="2025-02-11T11:35:18.007" v="1979" actId="14100"/>
        <pc:sldMkLst>
          <pc:docMk/>
          <pc:sldMk cId="1245166358" sldId="309"/>
        </pc:sldMkLst>
      </pc:sldChg>
      <pc:sldChg chg="del">
        <pc:chgData name="Dunne, Patrick J" userId="dc1a87ca-e204-404d-ace5-f837b74918e4" providerId="ADAL" clId="{49B74922-5BA6-584F-81B9-09278EA1CB1C}" dt="2025-02-06T10:43:30.311" v="1" actId="2696"/>
        <pc:sldMkLst>
          <pc:docMk/>
          <pc:sldMk cId="1324484387" sldId="310"/>
        </pc:sldMkLst>
      </pc:sldChg>
      <pc:sldChg chg="addSp delSp modSp new mod modClrScheme chgLayout">
        <pc:chgData name="Dunne, Patrick J" userId="dc1a87ca-e204-404d-ace5-f837b74918e4" providerId="ADAL" clId="{49B74922-5BA6-584F-81B9-09278EA1CB1C}" dt="2025-02-11T13:33:09.240" v="3155" actId="20577"/>
        <pc:sldMkLst>
          <pc:docMk/>
          <pc:sldMk cId="3202315538" sldId="310"/>
        </pc:sldMkLst>
      </pc:sldChg>
      <pc:sldChg chg="del">
        <pc:chgData name="Dunne, Patrick J" userId="dc1a87ca-e204-404d-ace5-f837b74918e4" providerId="ADAL" clId="{49B74922-5BA6-584F-81B9-09278EA1CB1C}" dt="2025-02-06T10:43:30.460" v="2" actId="2696"/>
        <pc:sldMkLst>
          <pc:docMk/>
          <pc:sldMk cId="2498125931" sldId="311"/>
        </pc:sldMkLst>
      </pc:sldChg>
      <pc:sldChg chg="modSp add mod ord">
        <pc:chgData name="Dunne, Patrick J" userId="dc1a87ca-e204-404d-ace5-f837b74918e4" providerId="ADAL" clId="{49B74922-5BA6-584F-81B9-09278EA1CB1C}" dt="2025-02-12T08:47:30.621" v="8081" actId="20577"/>
        <pc:sldMkLst>
          <pc:docMk/>
          <pc:sldMk cId="4140855532" sldId="311"/>
        </pc:sldMkLst>
      </pc:sldChg>
      <pc:sldChg chg="del">
        <pc:chgData name="Dunne, Patrick J" userId="dc1a87ca-e204-404d-ace5-f837b74918e4" providerId="ADAL" clId="{49B74922-5BA6-584F-81B9-09278EA1CB1C}" dt="2025-02-06T10:43:30.587" v="3" actId="2696"/>
        <pc:sldMkLst>
          <pc:docMk/>
          <pc:sldMk cId="3134863416" sldId="312"/>
        </pc:sldMkLst>
      </pc:sldChg>
      <pc:sldChg chg="addSp delSp modSp add mod">
        <pc:chgData name="Dunne, Patrick J" userId="dc1a87ca-e204-404d-ace5-f837b74918e4" providerId="ADAL" clId="{49B74922-5BA6-584F-81B9-09278EA1CB1C}" dt="2025-02-11T13:12:37.645" v="2596" actId="313"/>
        <pc:sldMkLst>
          <pc:docMk/>
          <pc:sldMk cId="3297361620" sldId="312"/>
        </pc:sldMkLst>
      </pc:sldChg>
      <pc:sldChg chg="modSp add mod">
        <pc:chgData name="Dunne, Patrick J" userId="dc1a87ca-e204-404d-ace5-f837b74918e4" providerId="ADAL" clId="{49B74922-5BA6-584F-81B9-09278EA1CB1C}" dt="2025-02-11T13:12:42.720" v="2600" actId="313"/>
        <pc:sldMkLst>
          <pc:docMk/>
          <pc:sldMk cId="1262525621" sldId="313"/>
        </pc:sldMkLst>
      </pc:sldChg>
      <pc:sldChg chg="del">
        <pc:chgData name="Dunne, Patrick J" userId="dc1a87ca-e204-404d-ace5-f837b74918e4" providerId="ADAL" clId="{49B74922-5BA6-584F-81B9-09278EA1CB1C}" dt="2025-02-06T10:43:30.738" v="4" actId="2696"/>
        <pc:sldMkLst>
          <pc:docMk/>
          <pc:sldMk cId="3653214121" sldId="313"/>
        </pc:sldMkLst>
      </pc:sldChg>
      <pc:sldChg chg="modSp add mod">
        <pc:chgData name="Dunne, Patrick J" userId="dc1a87ca-e204-404d-ace5-f837b74918e4" providerId="ADAL" clId="{49B74922-5BA6-584F-81B9-09278EA1CB1C}" dt="2025-02-11T13:19:24.358" v="3014" actId="20577"/>
        <pc:sldMkLst>
          <pc:docMk/>
          <pc:sldMk cId="1750887170" sldId="314"/>
        </pc:sldMkLst>
      </pc:sldChg>
      <pc:sldChg chg="modSp add del mod">
        <pc:chgData name="Dunne, Patrick J" userId="dc1a87ca-e204-404d-ace5-f837b74918e4" providerId="ADAL" clId="{49B74922-5BA6-584F-81B9-09278EA1CB1C}" dt="2025-02-11T13:08:01.116" v="2403" actId="2696"/>
        <pc:sldMkLst>
          <pc:docMk/>
          <pc:sldMk cId="1894141561" sldId="314"/>
        </pc:sldMkLst>
      </pc:sldChg>
      <pc:sldChg chg="new del">
        <pc:chgData name="Dunne, Patrick J" userId="dc1a87ca-e204-404d-ace5-f837b74918e4" providerId="ADAL" clId="{49B74922-5BA6-584F-81B9-09278EA1CB1C}" dt="2025-02-11T13:05:00.719" v="2185" actId="2696"/>
        <pc:sldMkLst>
          <pc:docMk/>
          <pc:sldMk cId="3019444402" sldId="314"/>
        </pc:sldMkLst>
      </pc:sldChg>
      <pc:sldChg chg="addSp delSp modSp new mod modClrScheme chgLayout">
        <pc:chgData name="Dunne, Patrick J" userId="dc1a87ca-e204-404d-ace5-f837b74918e4" providerId="ADAL" clId="{49B74922-5BA6-584F-81B9-09278EA1CB1C}" dt="2025-02-11T13:42:34.317" v="4001" actId="20577"/>
        <pc:sldMkLst>
          <pc:docMk/>
          <pc:sldMk cId="399537384" sldId="315"/>
        </pc:sldMkLst>
      </pc:sldChg>
      <pc:sldChg chg="addSp delSp modSp add mod">
        <pc:chgData name="Dunne, Patrick J" userId="dc1a87ca-e204-404d-ace5-f837b74918e4" providerId="ADAL" clId="{49B74922-5BA6-584F-81B9-09278EA1CB1C}" dt="2025-02-11T13:42:31.591" v="3999" actId="20577"/>
        <pc:sldMkLst>
          <pc:docMk/>
          <pc:sldMk cId="2966183525" sldId="316"/>
        </pc:sldMkLst>
      </pc:sldChg>
      <pc:sldChg chg="addSp delSp modSp add mod">
        <pc:chgData name="Dunne, Patrick J" userId="dc1a87ca-e204-404d-ace5-f837b74918e4" providerId="ADAL" clId="{49B74922-5BA6-584F-81B9-09278EA1CB1C}" dt="2025-02-11T13:50:40.783" v="4482" actId="20577"/>
        <pc:sldMkLst>
          <pc:docMk/>
          <pc:sldMk cId="2273906419" sldId="317"/>
        </pc:sldMkLst>
      </pc:sldChg>
      <pc:sldChg chg="modSp add mod">
        <pc:chgData name="Dunne, Patrick J" userId="dc1a87ca-e204-404d-ace5-f837b74918e4" providerId="ADAL" clId="{49B74922-5BA6-584F-81B9-09278EA1CB1C}" dt="2025-02-11T13:55:58.064" v="4960" actId="20577"/>
        <pc:sldMkLst>
          <pc:docMk/>
          <pc:sldMk cId="1273267581" sldId="318"/>
        </pc:sldMkLst>
      </pc:sldChg>
      <pc:sldChg chg="modSp add mod">
        <pc:chgData name="Dunne, Patrick J" userId="dc1a87ca-e204-404d-ace5-f837b74918e4" providerId="ADAL" clId="{49B74922-5BA6-584F-81B9-09278EA1CB1C}" dt="2025-02-11T13:56:34.359" v="4971" actId="20577"/>
        <pc:sldMkLst>
          <pc:docMk/>
          <pc:sldMk cId="3146608450" sldId="319"/>
        </pc:sldMkLst>
      </pc:sldChg>
      <pc:sldChg chg="addSp delSp modSp new mod modClrScheme chgLayout">
        <pc:chgData name="Dunne, Patrick J" userId="dc1a87ca-e204-404d-ace5-f837b74918e4" providerId="ADAL" clId="{49B74922-5BA6-584F-81B9-09278EA1CB1C}" dt="2025-02-11T14:19:37.178" v="5462" actId="113"/>
        <pc:sldMkLst>
          <pc:docMk/>
          <pc:sldMk cId="468400958" sldId="320"/>
        </pc:sldMkLst>
      </pc:sldChg>
      <pc:sldChg chg="modSp add mod modAnim">
        <pc:chgData name="Dunne, Patrick J" userId="dc1a87ca-e204-404d-ace5-f837b74918e4" providerId="ADAL" clId="{49B74922-5BA6-584F-81B9-09278EA1CB1C}" dt="2025-02-12T08:51:04.045" v="8089"/>
        <pc:sldMkLst>
          <pc:docMk/>
          <pc:sldMk cId="3482477372" sldId="321"/>
        </pc:sldMkLst>
      </pc:sldChg>
      <pc:sldChg chg="addSp delSp modSp new mod">
        <pc:chgData name="Dunne, Patrick J" userId="dc1a87ca-e204-404d-ace5-f837b74918e4" providerId="ADAL" clId="{49B74922-5BA6-584F-81B9-09278EA1CB1C}" dt="2025-02-11T15:55:54.213" v="8067" actId="20577"/>
        <pc:sldMkLst>
          <pc:docMk/>
          <pc:sldMk cId="3454613486" sldId="322"/>
        </pc:sldMkLst>
      </pc:sldChg>
      <pc:sldChg chg="addSp delSp modSp new mod">
        <pc:chgData name="Dunne, Patrick J" userId="dc1a87ca-e204-404d-ace5-f837b74918e4" providerId="ADAL" clId="{49B74922-5BA6-584F-81B9-09278EA1CB1C}" dt="2025-02-11T14:38:44.520" v="6888" actId="20577"/>
        <pc:sldMkLst>
          <pc:docMk/>
          <pc:sldMk cId="4036920296" sldId="323"/>
        </pc:sldMkLst>
      </pc:sldChg>
      <pc:sldChg chg="addSp delSp modSp new mod ord">
        <pc:chgData name="Dunne, Patrick J" userId="dc1a87ca-e204-404d-ace5-f837b74918e4" providerId="ADAL" clId="{49B74922-5BA6-584F-81B9-09278EA1CB1C}" dt="2025-02-11T15:56:34.575" v="8075" actId="20577"/>
        <pc:sldMkLst>
          <pc:docMk/>
          <pc:sldMk cId="2529762601" sldId="324"/>
        </pc:sldMkLst>
      </pc:sldChg>
      <pc:sldChg chg="addSp delSp modSp new mod">
        <pc:chgData name="Dunne, Patrick J" userId="dc1a87ca-e204-404d-ace5-f837b74918e4" providerId="ADAL" clId="{49B74922-5BA6-584F-81B9-09278EA1CB1C}" dt="2025-02-11T14:58:52.211" v="7937" actId="20577"/>
        <pc:sldMkLst>
          <pc:docMk/>
          <pc:sldMk cId="2825925816" sldId="325"/>
        </pc:sldMkLst>
      </pc:sldChg>
      <pc:sldChg chg="modSp add mod">
        <pc:chgData name="Dunne, Patrick J" userId="dc1a87ca-e204-404d-ace5-f837b74918e4" providerId="ADAL" clId="{49B74922-5BA6-584F-81B9-09278EA1CB1C}" dt="2025-02-12T08:45:55.767" v="8080" actId="20577"/>
        <pc:sldMkLst>
          <pc:docMk/>
          <pc:sldMk cId="1527496665" sldId="326"/>
        </pc:sldMkLst>
      </pc:sldChg>
    </pc:docChg>
  </pc:docChgLst>
  <pc:docChgLst>
    <pc:chgData name="Dunne, Patrick J" userId="dc1a87ca-e204-404d-ace5-f837b74918e4" providerId="ADAL" clId="{1AEEA8B5-FD65-5143-9404-50CADAD5269E}"/>
    <pc:docChg chg="undo custSel addSld delSld modSld sldOrd">
      <pc:chgData name="Dunne, Patrick J" userId="dc1a87ca-e204-404d-ace5-f837b74918e4" providerId="ADAL" clId="{1AEEA8B5-FD65-5143-9404-50CADAD5269E}" dt="2025-02-18T12:51:26.636" v="8324" actId="20577"/>
      <pc:docMkLst>
        <pc:docMk/>
      </pc:docMkLst>
      <pc:sldChg chg="modSp mod">
        <pc:chgData name="Dunne, Patrick J" userId="dc1a87ca-e204-404d-ace5-f837b74918e4" providerId="ADAL" clId="{1AEEA8B5-FD65-5143-9404-50CADAD5269E}" dt="2025-02-17T14:25:57.781" v="312" actId="20577"/>
        <pc:sldMkLst>
          <pc:docMk/>
          <pc:sldMk cId="267190456" sldId="286"/>
        </pc:sldMkLst>
        <pc:spChg chg="mod">
          <ac:chgData name="Dunne, Patrick J" userId="dc1a87ca-e204-404d-ace5-f837b74918e4" providerId="ADAL" clId="{1AEEA8B5-FD65-5143-9404-50CADAD5269E}" dt="2025-02-17T14:25:57.781" v="312" actId="20577"/>
          <ac:spMkLst>
            <pc:docMk/>
            <pc:sldMk cId="267190456" sldId="286"/>
            <ac:spMk id="3" creationId="{D401867D-E2AD-C30E-0EA2-B01434BE579E}"/>
          </ac:spMkLst>
        </pc:spChg>
      </pc:sldChg>
      <pc:sldChg chg="del">
        <pc:chgData name="Dunne, Patrick J" userId="dc1a87ca-e204-404d-ace5-f837b74918e4" providerId="ADAL" clId="{1AEEA8B5-FD65-5143-9404-50CADAD5269E}" dt="2025-02-17T14:23:54.445" v="3" actId="2696"/>
        <pc:sldMkLst>
          <pc:docMk/>
          <pc:sldMk cId="1245166358" sldId="309"/>
        </pc:sldMkLst>
      </pc:sldChg>
      <pc:sldChg chg="addSp delSp modSp new mod modClrScheme chgLayout">
        <pc:chgData name="Dunne, Patrick J" userId="dc1a87ca-e204-404d-ace5-f837b74918e4" providerId="ADAL" clId="{1AEEA8B5-FD65-5143-9404-50CADAD5269E}" dt="2025-02-17T14:30:15.145" v="328" actId="20577"/>
        <pc:sldMkLst>
          <pc:docMk/>
          <pc:sldMk cId="4083771616" sldId="309"/>
        </pc:sldMkLst>
        <pc:spChg chg="del mod ord">
          <ac:chgData name="Dunne, Patrick J" userId="dc1a87ca-e204-404d-ace5-f837b74918e4" providerId="ADAL" clId="{1AEEA8B5-FD65-5143-9404-50CADAD5269E}" dt="2025-02-17T14:29:49.923" v="314" actId="700"/>
          <ac:spMkLst>
            <pc:docMk/>
            <pc:sldMk cId="4083771616" sldId="309"/>
            <ac:spMk id="2" creationId="{0BE6B292-F1AB-4CE1-3D3D-79BBB6ACDF24}"/>
          </ac:spMkLst>
        </pc:spChg>
        <pc:spChg chg="del">
          <ac:chgData name="Dunne, Patrick J" userId="dc1a87ca-e204-404d-ace5-f837b74918e4" providerId="ADAL" clId="{1AEEA8B5-FD65-5143-9404-50CADAD5269E}" dt="2025-02-17T14:29:49.923" v="314" actId="700"/>
          <ac:spMkLst>
            <pc:docMk/>
            <pc:sldMk cId="4083771616" sldId="309"/>
            <ac:spMk id="3" creationId="{377DBFBC-5DC3-2981-D8A0-90575DFF0216}"/>
          </ac:spMkLst>
        </pc:spChg>
        <pc:spChg chg="mod ord">
          <ac:chgData name="Dunne, Patrick J" userId="dc1a87ca-e204-404d-ace5-f837b74918e4" providerId="ADAL" clId="{1AEEA8B5-FD65-5143-9404-50CADAD5269E}" dt="2025-02-17T14:29:49.923" v="314" actId="700"/>
          <ac:spMkLst>
            <pc:docMk/>
            <pc:sldMk cId="4083771616" sldId="309"/>
            <ac:spMk id="4" creationId="{6EE4EBC5-B036-DA30-778B-C87A02A7563E}"/>
          </ac:spMkLst>
        </pc:spChg>
        <pc:spChg chg="del mod ord">
          <ac:chgData name="Dunne, Patrick J" userId="dc1a87ca-e204-404d-ace5-f837b74918e4" providerId="ADAL" clId="{1AEEA8B5-FD65-5143-9404-50CADAD5269E}" dt="2025-02-17T14:29:49.923" v="314" actId="700"/>
          <ac:spMkLst>
            <pc:docMk/>
            <pc:sldMk cId="4083771616" sldId="309"/>
            <ac:spMk id="5" creationId="{07912C4E-4DFC-6943-2F22-11D8F88D3128}"/>
          </ac:spMkLst>
        </pc:spChg>
        <pc:spChg chg="add mod ord">
          <ac:chgData name="Dunne, Patrick J" userId="dc1a87ca-e204-404d-ace5-f837b74918e4" providerId="ADAL" clId="{1AEEA8B5-FD65-5143-9404-50CADAD5269E}" dt="2025-02-17T14:30:15.145" v="328" actId="20577"/>
          <ac:spMkLst>
            <pc:docMk/>
            <pc:sldMk cId="4083771616" sldId="309"/>
            <ac:spMk id="6" creationId="{5D548942-7BE8-1FEF-25B2-6003A3110FE0}"/>
          </ac:spMkLst>
        </pc:spChg>
        <pc:spChg chg="add mod ord">
          <ac:chgData name="Dunne, Patrick J" userId="dc1a87ca-e204-404d-ace5-f837b74918e4" providerId="ADAL" clId="{1AEEA8B5-FD65-5143-9404-50CADAD5269E}" dt="2025-02-17T14:29:49.923" v="314" actId="700"/>
          <ac:spMkLst>
            <pc:docMk/>
            <pc:sldMk cId="4083771616" sldId="309"/>
            <ac:spMk id="7" creationId="{8DA0A40A-ECCB-42A2-E6C5-7718FBE172A1}"/>
          </ac:spMkLst>
        </pc:spChg>
      </pc:sldChg>
      <pc:sldChg chg="addSp delSp modSp new mod modClrScheme chgLayout">
        <pc:chgData name="Dunne, Patrick J" userId="dc1a87ca-e204-404d-ace5-f837b74918e4" providerId="ADAL" clId="{1AEEA8B5-FD65-5143-9404-50CADAD5269E}" dt="2025-02-17T14:37:30.967" v="1068"/>
        <pc:sldMkLst>
          <pc:docMk/>
          <pc:sldMk cId="1003423992" sldId="310"/>
        </pc:sldMkLst>
        <pc:spChg chg="mod ord">
          <ac:chgData name="Dunne, Patrick J" userId="dc1a87ca-e204-404d-ace5-f837b74918e4" providerId="ADAL" clId="{1AEEA8B5-FD65-5143-9404-50CADAD5269E}" dt="2025-02-17T14:32:12.189" v="357" actId="700"/>
          <ac:spMkLst>
            <pc:docMk/>
            <pc:sldMk cId="1003423992" sldId="310"/>
            <ac:spMk id="2" creationId="{5E08FE5A-D275-F26E-BC5F-71BA56914E46}"/>
          </ac:spMkLst>
        </pc:spChg>
        <pc:spChg chg="del mod ord">
          <ac:chgData name="Dunne, Patrick J" userId="dc1a87ca-e204-404d-ace5-f837b74918e4" providerId="ADAL" clId="{1AEEA8B5-FD65-5143-9404-50CADAD5269E}" dt="2025-02-17T14:30:26.370" v="330" actId="700"/>
          <ac:spMkLst>
            <pc:docMk/>
            <pc:sldMk cId="1003423992" sldId="310"/>
            <ac:spMk id="3" creationId="{E83AE16A-2E4A-D6AA-B124-82A717A2B377}"/>
          </ac:spMkLst>
        </pc:spChg>
        <pc:spChg chg="del mod ord">
          <ac:chgData name="Dunne, Patrick J" userId="dc1a87ca-e204-404d-ace5-f837b74918e4" providerId="ADAL" clId="{1AEEA8B5-FD65-5143-9404-50CADAD5269E}" dt="2025-02-17T14:30:26.370" v="330" actId="700"/>
          <ac:spMkLst>
            <pc:docMk/>
            <pc:sldMk cId="1003423992" sldId="310"/>
            <ac:spMk id="4" creationId="{D81181C8-C29E-27B4-3DC6-2C261BEB25D1}"/>
          </ac:spMkLst>
        </pc:spChg>
        <pc:spChg chg="add mod ord">
          <ac:chgData name="Dunne, Patrick J" userId="dc1a87ca-e204-404d-ace5-f837b74918e4" providerId="ADAL" clId="{1AEEA8B5-FD65-5143-9404-50CADAD5269E}" dt="2025-02-17T14:32:46.974" v="470" actId="20577"/>
          <ac:spMkLst>
            <pc:docMk/>
            <pc:sldMk cId="1003423992" sldId="310"/>
            <ac:spMk id="5" creationId="{33855951-17DD-22A4-563F-0808438D08AC}"/>
          </ac:spMkLst>
        </pc:spChg>
        <pc:spChg chg="add del mod ord">
          <ac:chgData name="Dunne, Patrick J" userId="dc1a87ca-e204-404d-ace5-f837b74918e4" providerId="ADAL" clId="{1AEEA8B5-FD65-5143-9404-50CADAD5269E}" dt="2025-02-17T14:30:48.106" v="331" actId="931"/>
          <ac:spMkLst>
            <pc:docMk/>
            <pc:sldMk cId="1003423992" sldId="310"/>
            <ac:spMk id="6" creationId="{EBE8799A-B707-06BD-BC47-19177B3B11F9}"/>
          </ac:spMkLst>
        </pc:spChg>
        <pc:spChg chg="add del mod ord">
          <ac:chgData name="Dunne, Patrick J" userId="dc1a87ca-e204-404d-ace5-f837b74918e4" providerId="ADAL" clId="{1AEEA8B5-FD65-5143-9404-50CADAD5269E}" dt="2025-02-17T14:32:12.189" v="357" actId="700"/>
          <ac:spMkLst>
            <pc:docMk/>
            <pc:sldMk cId="1003423992" sldId="310"/>
            <ac:spMk id="7" creationId="{6B6F1EAB-072F-1950-4B60-2CBD9A57C2B5}"/>
          </ac:spMkLst>
        </pc:spChg>
        <pc:spChg chg="add del mod ord">
          <ac:chgData name="Dunne, Patrick J" userId="dc1a87ca-e204-404d-ace5-f837b74918e4" providerId="ADAL" clId="{1AEEA8B5-FD65-5143-9404-50CADAD5269E}" dt="2025-02-17T14:32:17.720" v="359"/>
          <ac:spMkLst>
            <pc:docMk/>
            <pc:sldMk cId="1003423992" sldId="310"/>
            <ac:spMk id="10" creationId="{20F4A495-5C96-3BE7-FB74-2337261E8639}"/>
          </ac:spMkLst>
        </pc:spChg>
        <pc:spChg chg="add mod ord">
          <ac:chgData name="Dunne, Patrick J" userId="dc1a87ca-e204-404d-ace5-f837b74918e4" providerId="ADAL" clId="{1AEEA8B5-FD65-5143-9404-50CADAD5269E}" dt="2025-02-17T14:32:12.189" v="357" actId="700"/>
          <ac:spMkLst>
            <pc:docMk/>
            <pc:sldMk cId="1003423992" sldId="310"/>
            <ac:spMk id="11" creationId="{BFC60CDD-2C68-8096-B7B3-90E6773A126F}"/>
          </ac:spMkLst>
        </pc:spChg>
        <pc:spChg chg="add mod">
          <ac:chgData name="Dunne, Patrick J" userId="dc1a87ca-e204-404d-ace5-f837b74918e4" providerId="ADAL" clId="{1AEEA8B5-FD65-5143-9404-50CADAD5269E}" dt="2025-02-17T14:37:04.300" v="1066" actId="20577"/>
          <ac:spMkLst>
            <pc:docMk/>
            <pc:sldMk cId="1003423992" sldId="310"/>
            <ac:spMk id="13" creationId="{4D5B68C3-29BD-8267-50CC-93FF9F2ECE7E}"/>
          </ac:spMkLst>
        </pc:spChg>
        <pc:picChg chg="add del mod ord">
          <ac:chgData name="Dunne, Patrick J" userId="dc1a87ca-e204-404d-ace5-f837b74918e4" providerId="ADAL" clId="{1AEEA8B5-FD65-5143-9404-50CADAD5269E}" dt="2025-02-17T14:32:16.145" v="358" actId="21"/>
          <ac:picMkLst>
            <pc:docMk/>
            <pc:sldMk cId="1003423992" sldId="310"/>
            <ac:picMk id="9" creationId="{9DBF1A5B-92FE-4A15-C2CA-0450FBA29C9C}"/>
          </ac:picMkLst>
        </pc:picChg>
        <pc:picChg chg="add mod">
          <ac:chgData name="Dunne, Patrick J" userId="dc1a87ca-e204-404d-ace5-f837b74918e4" providerId="ADAL" clId="{1AEEA8B5-FD65-5143-9404-50CADAD5269E}" dt="2025-02-17T14:32:17.720" v="359"/>
          <ac:picMkLst>
            <pc:docMk/>
            <pc:sldMk cId="1003423992" sldId="310"/>
            <ac:picMk id="14" creationId="{F45B1CD4-6698-0C31-EAD2-E2DDA409B661}"/>
          </ac:picMkLst>
        </pc:picChg>
        <pc:picChg chg="add mod">
          <ac:chgData name="Dunne, Patrick J" userId="dc1a87ca-e204-404d-ace5-f837b74918e4" providerId="ADAL" clId="{1AEEA8B5-FD65-5143-9404-50CADAD5269E}" dt="2025-02-17T14:37:30.967" v="1068"/>
          <ac:picMkLst>
            <pc:docMk/>
            <pc:sldMk cId="1003423992" sldId="310"/>
            <ac:picMk id="15" creationId="{55413C84-4648-0517-1880-598409B2A162}"/>
          </ac:picMkLst>
        </pc:picChg>
      </pc:sldChg>
      <pc:sldChg chg="del">
        <pc:chgData name="Dunne, Patrick J" userId="dc1a87ca-e204-404d-ace5-f837b74918e4" providerId="ADAL" clId="{1AEEA8B5-FD65-5143-9404-50CADAD5269E}" dt="2025-02-17T14:23:53.920" v="1" actId="2696"/>
        <pc:sldMkLst>
          <pc:docMk/>
          <pc:sldMk cId="3202315538" sldId="310"/>
        </pc:sldMkLst>
      </pc:sldChg>
      <pc:sldChg chg="addSp delSp modSp new mod">
        <pc:chgData name="Dunne, Patrick J" userId="dc1a87ca-e204-404d-ace5-f837b74918e4" providerId="ADAL" clId="{1AEEA8B5-FD65-5143-9404-50CADAD5269E}" dt="2025-02-17T14:38:22.996" v="1126" actId="20577"/>
        <pc:sldMkLst>
          <pc:docMk/>
          <pc:sldMk cId="1753088935" sldId="311"/>
        </pc:sldMkLst>
        <pc:spChg chg="del">
          <ac:chgData name="Dunne, Patrick J" userId="dc1a87ca-e204-404d-ace5-f837b74918e4" providerId="ADAL" clId="{1AEEA8B5-FD65-5143-9404-50CADAD5269E}" dt="2025-02-17T14:36:04.979" v="927"/>
          <ac:spMkLst>
            <pc:docMk/>
            <pc:sldMk cId="1753088935" sldId="311"/>
            <ac:spMk id="3" creationId="{DF79ED20-4822-4A44-A59F-40E2571DBFAC}"/>
          </ac:spMkLst>
        </pc:spChg>
        <pc:spChg chg="del">
          <ac:chgData name="Dunne, Patrick J" userId="dc1a87ca-e204-404d-ace5-f837b74918e4" providerId="ADAL" clId="{1AEEA8B5-FD65-5143-9404-50CADAD5269E}" dt="2025-02-17T14:35:44.868" v="926"/>
          <ac:spMkLst>
            <pc:docMk/>
            <pc:sldMk cId="1753088935" sldId="311"/>
            <ac:spMk id="4" creationId="{0DEBB040-7799-0A0A-4783-7E3DBFDD0875}"/>
          </ac:spMkLst>
        </pc:spChg>
        <pc:spChg chg="add mod">
          <ac:chgData name="Dunne, Patrick J" userId="dc1a87ca-e204-404d-ace5-f837b74918e4" providerId="ADAL" clId="{1AEEA8B5-FD65-5143-9404-50CADAD5269E}" dt="2025-02-17T14:38:22.996" v="1126" actId="20577"/>
          <ac:spMkLst>
            <pc:docMk/>
            <pc:sldMk cId="1753088935" sldId="311"/>
            <ac:spMk id="10" creationId="{1EEC6351-222E-1E27-003F-14A8FC26145E}"/>
          </ac:spMkLst>
        </pc:spChg>
        <pc:picChg chg="add mod">
          <ac:chgData name="Dunne, Patrick J" userId="dc1a87ca-e204-404d-ace5-f837b74918e4" providerId="ADAL" clId="{1AEEA8B5-FD65-5143-9404-50CADAD5269E}" dt="2025-02-17T14:35:44.868" v="926"/>
          <ac:picMkLst>
            <pc:docMk/>
            <pc:sldMk cId="1753088935" sldId="311"/>
            <ac:picMk id="7" creationId="{C1A7BC04-09E8-3419-8241-0B3CADCC1FEA}"/>
          </ac:picMkLst>
        </pc:picChg>
        <pc:picChg chg="add del mod">
          <ac:chgData name="Dunne, Patrick J" userId="dc1a87ca-e204-404d-ace5-f837b74918e4" providerId="ADAL" clId="{1AEEA8B5-FD65-5143-9404-50CADAD5269E}" dt="2025-02-17T14:36:13.717" v="928" actId="21"/>
          <ac:picMkLst>
            <pc:docMk/>
            <pc:sldMk cId="1753088935" sldId="311"/>
            <ac:picMk id="8" creationId="{0A114B25-3140-21FD-8C5E-6035C4422897}"/>
          </ac:picMkLst>
        </pc:picChg>
        <pc:picChg chg="add mod">
          <ac:chgData name="Dunne, Patrick J" userId="dc1a87ca-e204-404d-ace5-f837b74918e4" providerId="ADAL" clId="{1AEEA8B5-FD65-5143-9404-50CADAD5269E}" dt="2025-02-17T14:36:16.081" v="929"/>
          <ac:picMkLst>
            <pc:docMk/>
            <pc:sldMk cId="1753088935" sldId="311"/>
            <ac:picMk id="11" creationId="{41A8C8BD-968E-F422-9B6A-39A6ECBCD071}"/>
          </ac:picMkLst>
        </pc:picChg>
      </pc:sldChg>
      <pc:sldChg chg="del">
        <pc:chgData name="Dunne, Patrick J" userId="dc1a87ca-e204-404d-ace5-f837b74918e4" providerId="ADAL" clId="{1AEEA8B5-FD65-5143-9404-50CADAD5269E}" dt="2025-02-17T14:23:54.184" v="2" actId="2696"/>
        <pc:sldMkLst>
          <pc:docMk/>
          <pc:sldMk cId="4140855532" sldId="311"/>
        </pc:sldMkLst>
      </pc:sldChg>
      <pc:sldChg chg="modSp add mod">
        <pc:chgData name="Dunne, Patrick J" userId="dc1a87ca-e204-404d-ace5-f837b74918e4" providerId="ADAL" clId="{1AEEA8B5-FD65-5143-9404-50CADAD5269E}" dt="2025-02-17T14:37:39.981" v="1071" actId="688"/>
        <pc:sldMkLst>
          <pc:docMk/>
          <pc:sldMk cId="2669129648" sldId="312"/>
        </pc:sldMkLst>
        <pc:picChg chg="mod">
          <ac:chgData name="Dunne, Patrick J" userId="dc1a87ca-e204-404d-ace5-f837b74918e4" providerId="ADAL" clId="{1AEEA8B5-FD65-5143-9404-50CADAD5269E}" dt="2025-02-17T14:37:39.981" v="1071" actId="688"/>
          <ac:picMkLst>
            <pc:docMk/>
            <pc:sldMk cId="2669129648" sldId="312"/>
            <ac:picMk id="14" creationId="{6D54CBC8-5F43-CE92-6A0D-B8D98381B5E5}"/>
          </ac:picMkLst>
        </pc:picChg>
      </pc:sldChg>
      <pc:sldChg chg="del">
        <pc:chgData name="Dunne, Patrick J" userId="dc1a87ca-e204-404d-ace5-f837b74918e4" providerId="ADAL" clId="{1AEEA8B5-FD65-5143-9404-50CADAD5269E}" dt="2025-02-17T14:23:54.635" v="4" actId="2696"/>
        <pc:sldMkLst>
          <pc:docMk/>
          <pc:sldMk cId="3297361620" sldId="312"/>
        </pc:sldMkLst>
      </pc:sldChg>
      <pc:sldChg chg="del">
        <pc:chgData name="Dunne, Patrick J" userId="dc1a87ca-e204-404d-ace5-f837b74918e4" providerId="ADAL" clId="{1AEEA8B5-FD65-5143-9404-50CADAD5269E}" dt="2025-02-17T14:23:54.886" v="5" actId="2696"/>
        <pc:sldMkLst>
          <pc:docMk/>
          <pc:sldMk cId="1262525621" sldId="313"/>
        </pc:sldMkLst>
      </pc:sldChg>
      <pc:sldChg chg="add">
        <pc:chgData name="Dunne, Patrick J" userId="dc1a87ca-e204-404d-ace5-f837b74918e4" providerId="ADAL" clId="{1AEEA8B5-FD65-5143-9404-50CADAD5269E}" dt="2025-02-17T14:37:34.909" v="1070"/>
        <pc:sldMkLst>
          <pc:docMk/>
          <pc:sldMk cId="1374128521" sldId="313"/>
        </pc:sldMkLst>
      </pc:sldChg>
      <pc:sldChg chg="del">
        <pc:chgData name="Dunne, Patrick J" userId="dc1a87ca-e204-404d-ace5-f837b74918e4" providerId="ADAL" clId="{1AEEA8B5-FD65-5143-9404-50CADAD5269E}" dt="2025-02-17T14:23:55.044" v="6" actId="2696"/>
        <pc:sldMkLst>
          <pc:docMk/>
          <pc:sldMk cId="1750887170" sldId="314"/>
        </pc:sldMkLst>
      </pc:sldChg>
      <pc:sldChg chg="addSp delSp modSp new mod">
        <pc:chgData name="Dunne, Patrick J" userId="dc1a87ca-e204-404d-ace5-f837b74918e4" providerId="ADAL" clId="{1AEEA8B5-FD65-5143-9404-50CADAD5269E}" dt="2025-02-17T14:51:21.770" v="2263" actId="20577"/>
        <pc:sldMkLst>
          <pc:docMk/>
          <pc:sldMk cId="1943040255" sldId="314"/>
        </pc:sldMkLst>
        <pc:spChg chg="mod">
          <ac:chgData name="Dunne, Patrick J" userId="dc1a87ca-e204-404d-ace5-f837b74918e4" providerId="ADAL" clId="{1AEEA8B5-FD65-5143-9404-50CADAD5269E}" dt="2025-02-17T14:38:45.258" v="1159" actId="20577"/>
          <ac:spMkLst>
            <pc:docMk/>
            <pc:sldMk cId="1943040255" sldId="314"/>
            <ac:spMk id="2" creationId="{B7314F44-2200-19AF-1D77-D2A7AD2522F1}"/>
          </ac:spMkLst>
        </pc:spChg>
        <pc:spChg chg="mod">
          <ac:chgData name="Dunne, Patrick J" userId="dc1a87ca-e204-404d-ace5-f837b74918e4" providerId="ADAL" clId="{1AEEA8B5-FD65-5143-9404-50CADAD5269E}" dt="2025-02-17T14:51:21.770" v="2263" actId="20577"/>
          <ac:spMkLst>
            <pc:docMk/>
            <pc:sldMk cId="1943040255" sldId="314"/>
            <ac:spMk id="3" creationId="{633A4D82-AD3A-FEE9-A2E7-283B31413502}"/>
          </ac:spMkLst>
        </pc:spChg>
        <pc:spChg chg="del">
          <ac:chgData name="Dunne, Patrick J" userId="dc1a87ca-e204-404d-ace5-f837b74918e4" providerId="ADAL" clId="{1AEEA8B5-FD65-5143-9404-50CADAD5269E}" dt="2025-02-17T14:40:27.066" v="1396"/>
          <ac:spMkLst>
            <pc:docMk/>
            <pc:sldMk cId="1943040255" sldId="314"/>
            <ac:spMk id="4" creationId="{45F6A35D-A456-271E-EA7D-477643987217}"/>
          </ac:spMkLst>
        </pc:spChg>
        <pc:spChg chg="add del mod">
          <ac:chgData name="Dunne, Patrick J" userId="dc1a87ca-e204-404d-ace5-f837b74918e4" providerId="ADAL" clId="{1AEEA8B5-FD65-5143-9404-50CADAD5269E}" dt="2025-02-17T14:42:48.341" v="1547"/>
          <ac:spMkLst>
            <pc:docMk/>
            <pc:sldMk cId="1943040255" sldId="314"/>
            <ac:spMk id="9" creationId="{D9572528-6501-DB3D-F0C1-B8075EF68EDE}"/>
          </ac:spMkLst>
        </pc:spChg>
        <pc:picChg chg="add del mod">
          <ac:chgData name="Dunne, Patrick J" userId="dc1a87ca-e204-404d-ace5-f837b74918e4" providerId="ADAL" clId="{1AEEA8B5-FD65-5143-9404-50CADAD5269E}" dt="2025-02-17T14:42:42.807" v="1546" actId="478"/>
          <ac:picMkLst>
            <pc:docMk/>
            <pc:sldMk cId="1943040255" sldId="314"/>
            <ac:picMk id="7" creationId="{96DE79E9-F7C3-957D-E9A4-5680471A61F5}"/>
          </ac:picMkLst>
        </pc:picChg>
        <pc:picChg chg="add mod">
          <ac:chgData name="Dunne, Patrick J" userId="dc1a87ca-e204-404d-ace5-f837b74918e4" providerId="ADAL" clId="{1AEEA8B5-FD65-5143-9404-50CADAD5269E}" dt="2025-02-17T14:42:48.341" v="1547"/>
          <ac:picMkLst>
            <pc:docMk/>
            <pc:sldMk cId="1943040255" sldId="314"/>
            <ac:picMk id="10" creationId="{20F1E884-252C-EA80-CAC0-3E2FB756A560}"/>
          </ac:picMkLst>
        </pc:picChg>
        <pc:cxnChg chg="add mod">
          <ac:chgData name="Dunne, Patrick J" userId="dc1a87ca-e204-404d-ace5-f837b74918e4" providerId="ADAL" clId="{1AEEA8B5-FD65-5143-9404-50CADAD5269E}" dt="2025-02-17T14:51:19.031" v="2261" actId="14100"/>
          <ac:cxnSpMkLst>
            <pc:docMk/>
            <pc:sldMk cId="1943040255" sldId="314"/>
            <ac:cxnSpMk id="12" creationId="{62FC2983-D97F-741B-7BE6-DDD62EBDAF9F}"/>
          </ac:cxnSpMkLst>
        </pc:cxnChg>
      </pc:sldChg>
      <pc:sldChg chg="del">
        <pc:chgData name="Dunne, Patrick J" userId="dc1a87ca-e204-404d-ace5-f837b74918e4" providerId="ADAL" clId="{1AEEA8B5-FD65-5143-9404-50CADAD5269E}" dt="2025-02-17T14:23:55.197" v="7" actId="2696"/>
        <pc:sldMkLst>
          <pc:docMk/>
          <pc:sldMk cId="399537384" sldId="315"/>
        </pc:sldMkLst>
      </pc:sldChg>
      <pc:sldChg chg="modSp add mod">
        <pc:chgData name="Dunne, Patrick J" userId="dc1a87ca-e204-404d-ace5-f837b74918e4" providerId="ADAL" clId="{1AEEA8B5-FD65-5143-9404-50CADAD5269E}" dt="2025-02-17T14:49:47.867" v="2108" actId="1076"/>
        <pc:sldMkLst>
          <pc:docMk/>
          <pc:sldMk cId="2501712548" sldId="315"/>
        </pc:sldMkLst>
        <pc:spChg chg="mod">
          <ac:chgData name="Dunne, Patrick J" userId="dc1a87ca-e204-404d-ace5-f837b74918e4" providerId="ADAL" clId="{1AEEA8B5-FD65-5143-9404-50CADAD5269E}" dt="2025-02-17T14:44:14.610" v="1585" actId="20577"/>
          <ac:spMkLst>
            <pc:docMk/>
            <pc:sldMk cId="2501712548" sldId="315"/>
            <ac:spMk id="2" creationId="{E0BA3DB9-5BB8-F976-352D-CC8E50C26620}"/>
          </ac:spMkLst>
        </pc:spChg>
        <pc:spChg chg="mod">
          <ac:chgData name="Dunne, Patrick J" userId="dc1a87ca-e204-404d-ace5-f837b74918e4" providerId="ADAL" clId="{1AEEA8B5-FD65-5143-9404-50CADAD5269E}" dt="2025-02-17T14:49:39.699" v="2107" actId="20577"/>
          <ac:spMkLst>
            <pc:docMk/>
            <pc:sldMk cId="2501712548" sldId="315"/>
            <ac:spMk id="3" creationId="{14F6F223-41F0-A8DD-0252-84741FE23751}"/>
          </ac:spMkLst>
        </pc:spChg>
        <pc:picChg chg="mod">
          <ac:chgData name="Dunne, Patrick J" userId="dc1a87ca-e204-404d-ace5-f837b74918e4" providerId="ADAL" clId="{1AEEA8B5-FD65-5143-9404-50CADAD5269E}" dt="2025-02-17T14:49:47.867" v="2108" actId="1076"/>
          <ac:picMkLst>
            <pc:docMk/>
            <pc:sldMk cId="2501712548" sldId="315"/>
            <ac:picMk id="7" creationId="{8DE249AC-ABFD-B56A-D57E-2798AE20B55A}"/>
          </ac:picMkLst>
        </pc:picChg>
      </pc:sldChg>
      <pc:sldChg chg="addSp delSp modSp new mod">
        <pc:chgData name="Dunne, Patrick J" userId="dc1a87ca-e204-404d-ace5-f837b74918e4" providerId="ADAL" clId="{1AEEA8B5-FD65-5143-9404-50CADAD5269E}" dt="2025-02-17T15:00:54.923" v="2781" actId="5793"/>
        <pc:sldMkLst>
          <pc:docMk/>
          <pc:sldMk cId="812521896" sldId="316"/>
        </pc:sldMkLst>
        <pc:spChg chg="mod">
          <ac:chgData name="Dunne, Patrick J" userId="dc1a87ca-e204-404d-ace5-f837b74918e4" providerId="ADAL" clId="{1AEEA8B5-FD65-5143-9404-50CADAD5269E}" dt="2025-02-17T14:53:51.951" v="2313" actId="20577"/>
          <ac:spMkLst>
            <pc:docMk/>
            <pc:sldMk cId="812521896" sldId="316"/>
            <ac:spMk id="2" creationId="{B17904FB-18FE-0678-C6F6-ACA144D1E985}"/>
          </ac:spMkLst>
        </pc:spChg>
        <pc:spChg chg="mod">
          <ac:chgData name="Dunne, Patrick J" userId="dc1a87ca-e204-404d-ace5-f837b74918e4" providerId="ADAL" clId="{1AEEA8B5-FD65-5143-9404-50CADAD5269E}" dt="2025-02-17T15:00:54.923" v="2781" actId="5793"/>
          <ac:spMkLst>
            <pc:docMk/>
            <pc:sldMk cId="812521896" sldId="316"/>
            <ac:spMk id="3" creationId="{4C24F7C4-A1F0-062C-C62C-F9FC9E0E4E8F}"/>
          </ac:spMkLst>
        </pc:spChg>
        <pc:spChg chg="del">
          <ac:chgData name="Dunne, Patrick J" userId="dc1a87ca-e204-404d-ace5-f837b74918e4" providerId="ADAL" clId="{1AEEA8B5-FD65-5143-9404-50CADAD5269E}" dt="2025-02-17T14:52:27.188" v="2277"/>
          <ac:spMkLst>
            <pc:docMk/>
            <pc:sldMk cId="812521896" sldId="316"/>
            <ac:spMk id="4" creationId="{F445B094-EA0C-371A-7C3E-6B697DD9BEB1}"/>
          </ac:spMkLst>
        </pc:spChg>
        <pc:picChg chg="add mod">
          <ac:chgData name="Dunne, Patrick J" userId="dc1a87ca-e204-404d-ace5-f837b74918e4" providerId="ADAL" clId="{1AEEA8B5-FD65-5143-9404-50CADAD5269E}" dt="2025-02-17T15:00:42.288" v="2774" actId="1076"/>
          <ac:picMkLst>
            <pc:docMk/>
            <pc:sldMk cId="812521896" sldId="316"/>
            <ac:picMk id="7" creationId="{1C50A321-D6EE-C4A0-96B2-5F3FAB1033FA}"/>
          </ac:picMkLst>
        </pc:picChg>
      </pc:sldChg>
      <pc:sldChg chg="del">
        <pc:chgData name="Dunne, Patrick J" userId="dc1a87ca-e204-404d-ace5-f837b74918e4" providerId="ADAL" clId="{1AEEA8B5-FD65-5143-9404-50CADAD5269E}" dt="2025-02-17T14:23:55.565" v="8" actId="2696"/>
        <pc:sldMkLst>
          <pc:docMk/>
          <pc:sldMk cId="2966183525" sldId="316"/>
        </pc:sldMkLst>
      </pc:sldChg>
      <pc:sldChg chg="addSp delSp modSp add mod">
        <pc:chgData name="Dunne, Patrick J" userId="dc1a87ca-e204-404d-ace5-f837b74918e4" providerId="ADAL" clId="{1AEEA8B5-FD65-5143-9404-50CADAD5269E}" dt="2025-02-18T10:25:16.434" v="3450" actId="20577"/>
        <pc:sldMkLst>
          <pc:docMk/>
          <pc:sldMk cId="487402463" sldId="317"/>
        </pc:sldMkLst>
        <pc:spChg chg="mod">
          <ac:chgData name="Dunne, Patrick J" userId="dc1a87ca-e204-404d-ace5-f837b74918e4" providerId="ADAL" clId="{1AEEA8B5-FD65-5143-9404-50CADAD5269E}" dt="2025-02-18T10:25:16.434" v="3450" actId="20577"/>
          <ac:spMkLst>
            <pc:docMk/>
            <pc:sldMk cId="487402463" sldId="317"/>
            <ac:spMk id="3" creationId="{0E61DEEE-F3BF-D908-F90D-33C7F38499A2}"/>
          </ac:spMkLst>
        </pc:spChg>
        <pc:spChg chg="add del mod">
          <ac:chgData name="Dunne, Patrick J" userId="dc1a87ca-e204-404d-ace5-f837b74918e4" providerId="ADAL" clId="{1AEEA8B5-FD65-5143-9404-50CADAD5269E}" dt="2025-02-17T15:01:09.677" v="2787"/>
          <ac:spMkLst>
            <pc:docMk/>
            <pc:sldMk cId="487402463" sldId="317"/>
            <ac:spMk id="8" creationId="{B81F39C0-E0E0-E778-6544-1E158A9C0043}"/>
          </ac:spMkLst>
        </pc:spChg>
        <pc:picChg chg="del">
          <ac:chgData name="Dunne, Patrick J" userId="dc1a87ca-e204-404d-ace5-f837b74918e4" providerId="ADAL" clId="{1AEEA8B5-FD65-5143-9404-50CADAD5269E}" dt="2025-02-17T15:01:01.183" v="2784" actId="478"/>
          <ac:picMkLst>
            <pc:docMk/>
            <pc:sldMk cId="487402463" sldId="317"/>
            <ac:picMk id="7" creationId="{A594BC60-C74F-6BD5-4BB6-8F00CB238CF3}"/>
          </ac:picMkLst>
        </pc:picChg>
        <pc:picChg chg="add mod">
          <ac:chgData name="Dunne, Patrick J" userId="dc1a87ca-e204-404d-ace5-f837b74918e4" providerId="ADAL" clId="{1AEEA8B5-FD65-5143-9404-50CADAD5269E}" dt="2025-02-17T15:01:07.806" v="2786"/>
          <ac:picMkLst>
            <pc:docMk/>
            <pc:sldMk cId="487402463" sldId="317"/>
            <ac:picMk id="9" creationId="{17E6BFAD-009A-1FD8-9791-0C80F743A371}"/>
          </ac:picMkLst>
        </pc:picChg>
        <pc:picChg chg="add mod">
          <ac:chgData name="Dunne, Patrick J" userId="dc1a87ca-e204-404d-ace5-f837b74918e4" providerId="ADAL" clId="{1AEEA8B5-FD65-5143-9404-50CADAD5269E}" dt="2025-02-17T15:01:09.677" v="2787"/>
          <ac:picMkLst>
            <pc:docMk/>
            <pc:sldMk cId="487402463" sldId="317"/>
            <ac:picMk id="10" creationId="{2288A9E6-4E1A-476A-C04A-E7A18B0D6EF1}"/>
          </ac:picMkLst>
        </pc:picChg>
        <pc:picChg chg="add mod">
          <ac:chgData name="Dunne, Patrick J" userId="dc1a87ca-e204-404d-ace5-f837b74918e4" providerId="ADAL" clId="{1AEEA8B5-FD65-5143-9404-50CADAD5269E}" dt="2025-02-17T15:02:44.597" v="2814" actId="14100"/>
          <ac:picMkLst>
            <pc:docMk/>
            <pc:sldMk cId="487402463" sldId="317"/>
            <ac:picMk id="11" creationId="{C9DD6A3A-816C-EA02-E7A6-F44E2F534201}"/>
          </ac:picMkLst>
        </pc:picChg>
      </pc:sldChg>
      <pc:sldChg chg="del">
        <pc:chgData name="Dunne, Patrick J" userId="dc1a87ca-e204-404d-ace5-f837b74918e4" providerId="ADAL" clId="{1AEEA8B5-FD65-5143-9404-50CADAD5269E}" dt="2025-02-17T14:23:55.850" v="9" actId="2696"/>
        <pc:sldMkLst>
          <pc:docMk/>
          <pc:sldMk cId="2273906419" sldId="317"/>
        </pc:sldMkLst>
      </pc:sldChg>
      <pc:sldChg chg="delSp modSp add mod ord">
        <pc:chgData name="Dunne, Patrick J" userId="dc1a87ca-e204-404d-ace5-f837b74918e4" providerId="ADAL" clId="{1AEEA8B5-FD65-5143-9404-50CADAD5269E}" dt="2025-02-17T15:08:31.745" v="2861" actId="1037"/>
        <pc:sldMkLst>
          <pc:docMk/>
          <pc:sldMk cId="699761004" sldId="318"/>
        </pc:sldMkLst>
        <pc:spChg chg="mod">
          <ac:chgData name="Dunne, Patrick J" userId="dc1a87ca-e204-404d-ace5-f837b74918e4" providerId="ADAL" clId="{1AEEA8B5-FD65-5143-9404-50CADAD5269E}" dt="2025-02-17T15:02:35.426" v="2811" actId="20577"/>
          <ac:spMkLst>
            <pc:docMk/>
            <pc:sldMk cId="699761004" sldId="318"/>
            <ac:spMk id="3" creationId="{BCCDC011-0D16-1C40-C1F6-A5D1D30FB7C0}"/>
          </ac:spMkLst>
        </pc:spChg>
        <pc:picChg chg="mod">
          <ac:chgData name="Dunne, Patrick J" userId="dc1a87ca-e204-404d-ace5-f837b74918e4" providerId="ADAL" clId="{1AEEA8B5-FD65-5143-9404-50CADAD5269E}" dt="2025-02-17T15:08:31.745" v="2861" actId="1037"/>
          <ac:picMkLst>
            <pc:docMk/>
            <pc:sldMk cId="699761004" sldId="318"/>
            <ac:picMk id="10" creationId="{D08EAB4F-4618-B413-F4E1-2481F14C337B}"/>
          </ac:picMkLst>
        </pc:picChg>
        <pc:picChg chg="del">
          <ac:chgData name="Dunne, Patrick J" userId="dc1a87ca-e204-404d-ace5-f837b74918e4" providerId="ADAL" clId="{1AEEA8B5-FD65-5143-9404-50CADAD5269E}" dt="2025-02-17T15:02:40.874" v="2813" actId="478"/>
          <ac:picMkLst>
            <pc:docMk/>
            <pc:sldMk cId="699761004" sldId="318"/>
            <ac:picMk id="11" creationId="{304C0561-1C57-B9CE-0E9C-02DCF3BD4C1F}"/>
          </ac:picMkLst>
        </pc:picChg>
      </pc:sldChg>
      <pc:sldChg chg="del">
        <pc:chgData name="Dunne, Patrick J" userId="dc1a87ca-e204-404d-ace5-f837b74918e4" providerId="ADAL" clId="{1AEEA8B5-FD65-5143-9404-50CADAD5269E}" dt="2025-02-17T14:23:56.075" v="10" actId="2696"/>
        <pc:sldMkLst>
          <pc:docMk/>
          <pc:sldMk cId="1273267581" sldId="318"/>
        </pc:sldMkLst>
      </pc:sldChg>
      <pc:sldChg chg="del">
        <pc:chgData name="Dunne, Patrick J" userId="dc1a87ca-e204-404d-ace5-f837b74918e4" providerId="ADAL" clId="{1AEEA8B5-FD65-5143-9404-50CADAD5269E}" dt="2025-02-17T14:23:56.345" v="11" actId="2696"/>
        <pc:sldMkLst>
          <pc:docMk/>
          <pc:sldMk cId="3146608450" sldId="319"/>
        </pc:sldMkLst>
      </pc:sldChg>
      <pc:sldChg chg="addSp delSp modSp new mod modClrScheme chgLayout">
        <pc:chgData name="Dunne, Patrick J" userId="dc1a87ca-e204-404d-ace5-f837b74918e4" providerId="ADAL" clId="{1AEEA8B5-FD65-5143-9404-50CADAD5269E}" dt="2025-02-17T15:33:48.718" v="2887" actId="20577"/>
        <pc:sldMkLst>
          <pc:docMk/>
          <pc:sldMk cId="3996257471" sldId="319"/>
        </pc:sldMkLst>
        <pc:spChg chg="del mod ord">
          <ac:chgData name="Dunne, Patrick J" userId="dc1a87ca-e204-404d-ace5-f837b74918e4" providerId="ADAL" clId="{1AEEA8B5-FD65-5143-9404-50CADAD5269E}" dt="2025-02-17T15:33:42.569" v="2863" actId="700"/>
          <ac:spMkLst>
            <pc:docMk/>
            <pc:sldMk cId="3996257471" sldId="319"/>
            <ac:spMk id="2" creationId="{155A56D7-7B15-DC90-2E17-11DEC8BA3B82}"/>
          </ac:spMkLst>
        </pc:spChg>
        <pc:spChg chg="del">
          <ac:chgData name="Dunne, Patrick J" userId="dc1a87ca-e204-404d-ace5-f837b74918e4" providerId="ADAL" clId="{1AEEA8B5-FD65-5143-9404-50CADAD5269E}" dt="2025-02-17T15:33:42.569" v="2863" actId="700"/>
          <ac:spMkLst>
            <pc:docMk/>
            <pc:sldMk cId="3996257471" sldId="319"/>
            <ac:spMk id="3" creationId="{CDB9F2D5-ABA8-21F8-69AD-9052279741AF}"/>
          </ac:spMkLst>
        </pc:spChg>
        <pc:spChg chg="del">
          <ac:chgData name="Dunne, Patrick J" userId="dc1a87ca-e204-404d-ace5-f837b74918e4" providerId="ADAL" clId="{1AEEA8B5-FD65-5143-9404-50CADAD5269E}" dt="2025-02-17T15:33:42.569" v="2863" actId="700"/>
          <ac:spMkLst>
            <pc:docMk/>
            <pc:sldMk cId="3996257471" sldId="319"/>
            <ac:spMk id="4" creationId="{2228A9D1-6F68-9BC0-67EF-68420F9B0039}"/>
          </ac:spMkLst>
        </pc:spChg>
        <pc:spChg chg="mod ord">
          <ac:chgData name="Dunne, Patrick J" userId="dc1a87ca-e204-404d-ace5-f837b74918e4" providerId="ADAL" clId="{1AEEA8B5-FD65-5143-9404-50CADAD5269E}" dt="2025-02-17T15:33:42.569" v="2863" actId="700"/>
          <ac:spMkLst>
            <pc:docMk/>
            <pc:sldMk cId="3996257471" sldId="319"/>
            <ac:spMk id="5" creationId="{61A728C8-B57C-AC68-80E6-7AEF5C3B8A42}"/>
          </ac:spMkLst>
        </pc:spChg>
        <pc:spChg chg="del mod ord">
          <ac:chgData name="Dunne, Patrick J" userId="dc1a87ca-e204-404d-ace5-f837b74918e4" providerId="ADAL" clId="{1AEEA8B5-FD65-5143-9404-50CADAD5269E}" dt="2025-02-17T15:33:42.569" v="2863" actId="700"/>
          <ac:spMkLst>
            <pc:docMk/>
            <pc:sldMk cId="3996257471" sldId="319"/>
            <ac:spMk id="6" creationId="{82CB8B04-E864-BA91-E493-57649D315B77}"/>
          </ac:spMkLst>
        </pc:spChg>
        <pc:spChg chg="add mod ord">
          <ac:chgData name="Dunne, Patrick J" userId="dc1a87ca-e204-404d-ace5-f837b74918e4" providerId="ADAL" clId="{1AEEA8B5-FD65-5143-9404-50CADAD5269E}" dt="2025-02-17T15:33:48.718" v="2887" actId="20577"/>
          <ac:spMkLst>
            <pc:docMk/>
            <pc:sldMk cId="3996257471" sldId="319"/>
            <ac:spMk id="7" creationId="{4DF65A81-2B4B-FEF4-FAF7-287AFBAD91B4}"/>
          </ac:spMkLst>
        </pc:spChg>
        <pc:spChg chg="add mod ord">
          <ac:chgData name="Dunne, Patrick J" userId="dc1a87ca-e204-404d-ace5-f837b74918e4" providerId="ADAL" clId="{1AEEA8B5-FD65-5143-9404-50CADAD5269E}" dt="2025-02-17T15:33:42.569" v="2863" actId="700"/>
          <ac:spMkLst>
            <pc:docMk/>
            <pc:sldMk cId="3996257471" sldId="319"/>
            <ac:spMk id="8" creationId="{E167E23E-D060-2963-A4ED-F422DA14118D}"/>
          </ac:spMkLst>
        </pc:spChg>
      </pc:sldChg>
      <pc:sldChg chg="del">
        <pc:chgData name="Dunne, Patrick J" userId="dc1a87ca-e204-404d-ace5-f837b74918e4" providerId="ADAL" clId="{1AEEA8B5-FD65-5143-9404-50CADAD5269E}" dt="2025-02-17T14:23:56.702" v="12" actId="2696"/>
        <pc:sldMkLst>
          <pc:docMk/>
          <pc:sldMk cId="468400958" sldId="320"/>
        </pc:sldMkLst>
      </pc:sldChg>
      <pc:sldChg chg="addSp delSp modSp new mod modClrScheme chgLayout">
        <pc:chgData name="Dunne, Patrick J" userId="dc1a87ca-e204-404d-ace5-f837b74918e4" providerId="ADAL" clId="{1AEEA8B5-FD65-5143-9404-50CADAD5269E}" dt="2025-02-18T09:56:28.576" v="2954" actId="20577"/>
        <pc:sldMkLst>
          <pc:docMk/>
          <pc:sldMk cId="709963266" sldId="320"/>
        </pc:sldMkLst>
        <pc:spChg chg="mod ord">
          <ac:chgData name="Dunne, Patrick J" userId="dc1a87ca-e204-404d-ace5-f837b74918e4" providerId="ADAL" clId="{1AEEA8B5-FD65-5143-9404-50CADAD5269E}" dt="2025-02-18T09:55:49.111" v="2889" actId="700"/>
          <ac:spMkLst>
            <pc:docMk/>
            <pc:sldMk cId="709963266" sldId="320"/>
            <ac:spMk id="2" creationId="{9E490384-F487-64CD-C29B-EF177DE8ADE2}"/>
          </ac:spMkLst>
        </pc:spChg>
        <pc:spChg chg="del mod ord">
          <ac:chgData name="Dunne, Patrick J" userId="dc1a87ca-e204-404d-ace5-f837b74918e4" providerId="ADAL" clId="{1AEEA8B5-FD65-5143-9404-50CADAD5269E}" dt="2025-02-18T09:55:49.111" v="2889" actId="700"/>
          <ac:spMkLst>
            <pc:docMk/>
            <pc:sldMk cId="709963266" sldId="320"/>
            <ac:spMk id="3" creationId="{27CABD66-B9CF-4402-774D-03E228644730}"/>
          </ac:spMkLst>
        </pc:spChg>
        <pc:spChg chg="del mod ord">
          <ac:chgData name="Dunne, Patrick J" userId="dc1a87ca-e204-404d-ace5-f837b74918e4" providerId="ADAL" clId="{1AEEA8B5-FD65-5143-9404-50CADAD5269E}" dt="2025-02-18T09:55:49.111" v="2889" actId="700"/>
          <ac:spMkLst>
            <pc:docMk/>
            <pc:sldMk cId="709963266" sldId="320"/>
            <ac:spMk id="4" creationId="{64BED944-E8C5-4343-3A2C-D320030D17CA}"/>
          </ac:spMkLst>
        </pc:spChg>
        <pc:spChg chg="add mod ord">
          <ac:chgData name="Dunne, Patrick J" userId="dc1a87ca-e204-404d-ace5-f837b74918e4" providerId="ADAL" clId="{1AEEA8B5-FD65-5143-9404-50CADAD5269E}" dt="2025-02-18T09:55:54.449" v="2897" actId="20577"/>
          <ac:spMkLst>
            <pc:docMk/>
            <pc:sldMk cId="709963266" sldId="320"/>
            <ac:spMk id="5" creationId="{E279D0BE-C84E-120B-4AA1-C8AAD285EF03}"/>
          </ac:spMkLst>
        </pc:spChg>
        <pc:spChg chg="add del mod ord">
          <ac:chgData name="Dunne, Patrick J" userId="dc1a87ca-e204-404d-ace5-f837b74918e4" providerId="ADAL" clId="{1AEEA8B5-FD65-5143-9404-50CADAD5269E}" dt="2025-02-18T09:55:50.956" v="2890"/>
          <ac:spMkLst>
            <pc:docMk/>
            <pc:sldMk cId="709963266" sldId="320"/>
            <ac:spMk id="6" creationId="{F1F13AB8-E3BD-82FC-E130-E2ADAE8FCE62}"/>
          </ac:spMkLst>
        </pc:spChg>
        <pc:spChg chg="add mod ord">
          <ac:chgData name="Dunne, Patrick J" userId="dc1a87ca-e204-404d-ace5-f837b74918e4" providerId="ADAL" clId="{1AEEA8B5-FD65-5143-9404-50CADAD5269E}" dt="2025-02-18T09:56:28.576" v="2954" actId="20577"/>
          <ac:spMkLst>
            <pc:docMk/>
            <pc:sldMk cId="709963266" sldId="320"/>
            <ac:spMk id="7" creationId="{E002F325-7E86-6A69-90F6-6DC01C1442DD}"/>
          </ac:spMkLst>
        </pc:spChg>
        <pc:picChg chg="add mod">
          <ac:chgData name="Dunne, Patrick J" userId="dc1a87ca-e204-404d-ace5-f837b74918e4" providerId="ADAL" clId="{1AEEA8B5-FD65-5143-9404-50CADAD5269E}" dt="2025-02-18T09:55:50.956" v="2890"/>
          <ac:picMkLst>
            <pc:docMk/>
            <pc:sldMk cId="709963266" sldId="320"/>
            <ac:picMk id="8" creationId="{28EF1489-6B7A-CA43-DFAD-812854738666}"/>
          </ac:picMkLst>
        </pc:picChg>
      </pc:sldChg>
      <pc:sldChg chg="addSp delSp modSp new mod modClrScheme chgLayout">
        <pc:chgData name="Dunne, Patrick J" userId="dc1a87ca-e204-404d-ace5-f837b74918e4" providerId="ADAL" clId="{1AEEA8B5-FD65-5143-9404-50CADAD5269E}" dt="2025-02-18T10:04:10.051" v="3163" actId="1076"/>
        <pc:sldMkLst>
          <pc:docMk/>
          <pc:sldMk cId="2775238134" sldId="321"/>
        </pc:sldMkLst>
        <pc:spChg chg="del mod ord">
          <ac:chgData name="Dunne, Patrick J" userId="dc1a87ca-e204-404d-ace5-f837b74918e4" providerId="ADAL" clId="{1AEEA8B5-FD65-5143-9404-50CADAD5269E}" dt="2025-02-18T09:58:46.583" v="2957" actId="700"/>
          <ac:spMkLst>
            <pc:docMk/>
            <pc:sldMk cId="2775238134" sldId="321"/>
            <ac:spMk id="2" creationId="{D5D094FC-3708-7B7B-C429-4D7330325B82}"/>
          </ac:spMkLst>
        </pc:spChg>
        <pc:spChg chg="del">
          <ac:chgData name="Dunne, Patrick J" userId="dc1a87ca-e204-404d-ace5-f837b74918e4" providerId="ADAL" clId="{1AEEA8B5-FD65-5143-9404-50CADAD5269E}" dt="2025-02-18T09:58:41.111" v="2956"/>
          <ac:spMkLst>
            <pc:docMk/>
            <pc:sldMk cId="2775238134" sldId="321"/>
            <ac:spMk id="3" creationId="{31885A38-BF0A-A63A-63FD-B2D9A2469D81}"/>
          </ac:spMkLst>
        </pc:spChg>
        <pc:spChg chg="mod ord">
          <ac:chgData name="Dunne, Patrick J" userId="dc1a87ca-e204-404d-ace5-f837b74918e4" providerId="ADAL" clId="{1AEEA8B5-FD65-5143-9404-50CADAD5269E}" dt="2025-02-18T09:58:46.583" v="2957" actId="700"/>
          <ac:spMkLst>
            <pc:docMk/>
            <pc:sldMk cId="2775238134" sldId="321"/>
            <ac:spMk id="4" creationId="{380B7D59-84D5-6B34-3086-395BB4734BA1}"/>
          </ac:spMkLst>
        </pc:spChg>
        <pc:spChg chg="del mod ord">
          <ac:chgData name="Dunne, Patrick J" userId="dc1a87ca-e204-404d-ace5-f837b74918e4" providerId="ADAL" clId="{1AEEA8B5-FD65-5143-9404-50CADAD5269E}" dt="2025-02-18T09:58:46.583" v="2957" actId="700"/>
          <ac:spMkLst>
            <pc:docMk/>
            <pc:sldMk cId="2775238134" sldId="321"/>
            <ac:spMk id="5" creationId="{52618FEF-4800-3EB5-9306-B6E39798171E}"/>
          </ac:spMkLst>
        </pc:spChg>
        <pc:spChg chg="add mod ord">
          <ac:chgData name="Dunne, Patrick J" userId="dc1a87ca-e204-404d-ace5-f837b74918e4" providerId="ADAL" clId="{1AEEA8B5-FD65-5143-9404-50CADAD5269E}" dt="2025-02-18T10:03:54.990" v="3141" actId="20577"/>
          <ac:spMkLst>
            <pc:docMk/>
            <pc:sldMk cId="2775238134" sldId="321"/>
            <ac:spMk id="7" creationId="{67603E6C-D216-D01A-E68C-49EFFBCB1C6B}"/>
          </ac:spMkLst>
        </pc:spChg>
        <pc:spChg chg="add del mod ord">
          <ac:chgData name="Dunne, Patrick J" userId="dc1a87ca-e204-404d-ace5-f837b74918e4" providerId="ADAL" clId="{1AEEA8B5-FD65-5143-9404-50CADAD5269E}" dt="2025-02-18T10:04:04.404" v="3160" actId="20577"/>
          <ac:spMkLst>
            <pc:docMk/>
            <pc:sldMk cId="2775238134" sldId="321"/>
            <ac:spMk id="8" creationId="{E8288A80-BA0E-3393-31D6-F5FC2F321C97}"/>
          </ac:spMkLst>
        </pc:spChg>
        <pc:spChg chg="add mod ord">
          <ac:chgData name="Dunne, Patrick J" userId="dc1a87ca-e204-404d-ace5-f837b74918e4" providerId="ADAL" clId="{1AEEA8B5-FD65-5143-9404-50CADAD5269E}" dt="2025-02-18T09:58:46.583" v="2957" actId="700"/>
          <ac:spMkLst>
            <pc:docMk/>
            <pc:sldMk cId="2775238134" sldId="321"/>
            <ac:spMk id="9" creationId="{071E44BD-E96E-F804-B612-213359670A2F}"/>
          </ac:spMkLst>
        </pc:spChg>
        <pc:picChg chg="add mod ord">
          <ac:chgData name="Dunne, Patrick J" userId="dc1a87ca-e204-404d-ace5-f837b74918e4" providerId="ADAL" clId="{1AEEA8B5-FD65-5143-9404-50CADAD5269E}" dt="2025-02-18T09:58:46.583" v="2957" actId="700"/>
          <ac:picMkLst>
            <pc:docMk/>
            <pc:sldMk cId="2775238134" sldId="321"/>
            <ac:picMk id="6" creationId="{BFE21923-6441-BF2D-EAFC-F0D54A822F02}"/>
          </ac:picMkLst>
        </pc:picChg>
        <pc:picChg chg="add mod">
          <ac:chgData name="Dunne, Patrick J" userId="dc1a87ca-e204-404d-ace5-f837b74918e4" providerId="ADAL" clId="{1AEEA8B5-FD65-5143-9404-50CADAD5269E}" dt="2025-02-18T09:59:00.547" v="2959"/>
          <ac:picMkLst>
            <pc:docMk/>
            <pc:sldMk cId="2775238134" sldId="321"/>
            <ac:picMk id="10" creationId="{D199B691-D537-43AF-750B-C424A72A42EC}"/>
          </ac:picMkLst>
        </pc:picChg>
        <pc:picChg chg="add mod">
          <ac:chgData name="Dunne, Patrick J" userId="dc1a87ca-e204-404d-ace5-f837b74918e4" providerId="ADAL" clId="{1AEEA8B5-FD65-5143-9404-50CADAD5269E}" dt="2025-02-18T10:04:10.051" v="3163" actId="1076"/>
          <ac:picMkLst>
            <pc:docMk/>
            <pc:sldMk cId="2775238134" sldId="321"/>
            <ac:picMk id="11" creationId="{271902B5-1439-7E2A-88AB-42BFFB1F4D9B}"/>
          </ac:picMkLst>
        </pc:picChg>
      </pc:sldChg>
      <pc:sldChg chg="del">
        <pc:chgData name="Dunne, Patrick J" userId="dc1a87ca-e204-404d-ace5-f837b74918e4" providerId="ADAL" clId="{1AEEA8B5-FD65-5143-9404-50CADAD5269E}" dt="2025-02-17T14:23:56.981" v="13" actId="2696"/>
        <pc:sldMkLst>
          <pc:docMk/>
          <pc:sldMk cId="3482477372" sldId="321"/>
        </pc:sldMkLst>
      </pc:sldChg>
      <pc:sldChg chg="addSp delSp modSp new mod modClrScheme chgLayout">
        <pc:chgData name="Dunne, Patrick J" userId="dc1a87ca-e204-404d-ace5-f837b74918e4" providerId="ADAL" clId="{1AEEA8B5-FD65-5143-9404-50CADAD5269E}" dt="2025-02-18T10:26:05.781" v="3485" actId="20577"/>
        <pc:sldMkLst>
          <pc:docMk/>
          <pc:sldMk cId="262297107" sldId="322"/>
        </pc:sldMkLst>
        <pc:spChg chg="del mod ord">
          <ac:chgData name="Dunne, Patrick J" userId="dc1a87ca-e204-404d-ace5-f837b74918e4" providerId="ADAL" clId="{1AEEA8B5-FD65-5143-9404-50CADAD5269E}" dt="2025-02-18T10:04:27.049" v="3165" actId="700"/>
          <ac:spMkLst>
            <pc:docMk/>
            <pc:sldMk cId="262297107" sldId="322"/>
            <ac:spMk id="2" creationId="{0A1529DC-AA47-8FFB-4C2F-7FD6E3327FA9}"/>
          </ac:spMkLst>
        </pc:spChg>
        <pc:spChg chg="del mod ord">
          <ac:chgData name="Dunne, Patrick J" userId="dc1a87ca-e204-404d-ace5-f837b74918e4" providerId="ADAL" clId="{1AEEA8B5-FD65-5143-9404-50CADAD5269E}" dt="2025-02-18T10:04:27.049" v="3165" actId="700"/>
          <ac:spMkLst>
            <pc:docMk/>
            <pc:sldMk cId="262297107" sldId="322"/>
            <ac:spMk id="3" creationId="{83DF1783-F5BD-653C-F484-AF2FB6ABFC60}"/>
          </ac:spMkLst>
        </pc:spChg>
        <pc:spChg chg="del">
          <ac:chgData name="Dunne, Patrick J" userId="dc1a87ca-e204-404d-ace5-f837b74918e4" providerId="ADAL" clId="{1AEEA8B5-FD65-5143-9404-50CADAD5269E}" dt="2025-02-18T10:04:27.049" v="3165" actId="700"/>
          <ac:spMkLst>
            <pc:docMk/>
            <pc:sldMk cId="262297107" sldId="322"/>
            <ac:spMk id="4" creationId="{734FC097-F490-EACE-C75C-DFDBA27708F3}"/>
          </ac:spMkLst>
        </pc:spChg>
        <pc:spChg chg="mod ord">
          <ac:chgData name="Dunne, Patrick J" userId="dc1a87ca-e204-404d-ace5-f837b74918e4" providerId="ADAL" clId="{1AEEA8B5-FD65-5143-9404-50CADAD5269E}" dt="2025-02-18T10:04:40.683" v="3167" actId="700"/>
          <ac:spMkLst>
            <pc:docMk/>
            <pc:sldMk cId="262297107" sldId="322"/>
            <ac:spMk id="5" creationId="{BA6FE6CA-2B1B-EEF3-05F8-EC1D0B7AF97C}"/>
          </ac:spMkLst>
        </pc:spChg>
        <pc:spChg chg="del mod ord">
          <ac:chgData name="Dunne, Patrick J" userId="dc1a87ca-e204-404d-ace5-f837b74918e4" providerId="ADAL" clId="{1AEEA8B5-FD65-5143-9404-50CADAD5269E}" dt="2025-02-18T10:04:27.049" v="3165" actId="700"/>
          <ac:spMkLst>
            <pc:docMk/>
            <pc:sldMk cId="262297107" sldId="322"/>
            <ac:spMk id="6" creationId="{040DBFD7-960D-5B36-BCFA-980957684496}"/>
          </ac:spMkLst>
        </pc:spChg>
        <pc:spChg chg="add del mod ord">
          <ac:chgData name="Dunne, Patrick J" userId="dc1a87ca-e204-404d-ace5-f837b74918e4" providerId="ADAL" clId="{1AEEA8B5-FD65-5143-9404-50CADAD5269E}" dt="2025-02-18T10:04:40.683" v="3167" actId="700"/>
          <ac:spMkLst>
            <pc:docMk/>
            <pc:sldMk cId="262297107" sldId="322"/>
            <ac:spMk id="7" creationId="{B7A5C8C5-DD3A-622C-7AB9-A4917DC20F6A}"/>
          </ac:spMkLst>
        </pc:spChg>
        <pc:spChg chg="add del mod ord">
          <ac:chgData name="Dunne, Patrick J" userId="dc1a87ca-e204-404d-ace5-f837b74918e4" providerId="ADAL" clId="{1AEEA8B5-FD65-5143-9404-50CADAD5269E}" dt="2025-02-18T10:04:28.700" v="3166"/>
          <ac:spMkLst>
            <pc:docMk/>
            <pc:sldMk cId="262297107" sldId="322"/>
            <ac:spMk id="8" creationId="{67338AE5-73B5-9937-34D9-44EF78D26D22}"/>
          </ac:spMkLst>
        </pc:spChg>
        <pc:spChg chg="add del mod ord">
          <ac:chgData name="Dunne, Patrick J" userId="dc1a87ca-e204-404d-ace5-f837b74918e4" providerId="ADAL" clId="{1AEEA8B5-FD65-5143-9404-50CADAD5269E}" dt="2025-02-18T10:04:40.683" v="3167" actId="700"/>
          <ac:spMkLst>
            <pc:docMk/>
            <pc:sldMk cId="262297107" sldId="322"/>
            <ac:spMk id="9" creationId="{EB5539E4-B5F3-B57A-EB47-D7E12016AB5E}"/>
          </ac:spMkLst>
        </pc:spChg>
        <pc:spChg chg="add mod ord">
          <ac:chgData name="Dunne, Patrick J" userId="dc1a87ca-e204-404d-ace5-f837b74918e4" providerId="ADAL" clId="{1AEEA8B5-FD65-5143-9404-50CADAD5269E}" dt="2025-02-18T10:04:51.413" v="3196" actId="20577"/>
          <ac:spMkLst>
            <pc:docMk/>
            <pc:sldMk cId="262297107" sldId="322"/>
            <ac:spMk id="11" creationId="{347D47BA-A01B-E4C4-5DDE-DB05E9585235}"/>
          </ac:spMkLst>
        </pc:spChg>
        <pc:spChg chg="add del mod ord">
          <ac:chgData name="Dunne, Patrick J" userId="dc1a87ca-e204-404d-ace5-f837b74918e4" providerId="ADAL" clId="{1AEEA8B5-FD65-5143-9404-50CADAD5269E}" dt="2025-02-18T10:04:44.225" v="3169"/>
          <ac:spMkLst>
            <pc:docMk/>
            <pc:sldMk cId="262297107" sldId="322"/>
            <ac:spMk id="12" creationId="{FA250301-CA61-C07F-1446-11A4FA3ACB32}"/>
          </ac:spMkLst>
        </pc:spChg>
        <pc:spChg chg="add mod ord">
          <ac:chgData name="Dunne, Patrick J" userId="dc1a87ca-e204-404d-ace5-f837b74918e4" providerId="ADAL" clId="{1AEEA8B5-FD65-5143-9404-50CADAD5269E}" dt="2025-02-18T10:04:40.683" v="3167" actId="700"/>
          <ac:spMkLst>
            <pc:docMk/>
            <pc:sldMk cId="262297107" sldId="322"/>
            <ac:spMk id="13" creationId="{F9A131BE-BA19-AB85-90D4-245BEB45529D}"/>
          </ac:spMkLst>
        </pc:spChg>
        <pc:spChg chg="add mod">
          <ac:chgData name="Dunne, Patrick J" userId="dc1a87ca-e204-404d-ace5-f837b74918e4" providerId="ADAL" clId="{1AEEA8B5-FD65-5143-9404-50CADAD5269E}" dt="2025-02-18T10:26:05.781" v="3485" actId="20577"/>
          <ac:spMkLst>
            <pc:docMk/>
            <pc:sldMk cId="262297107" sldId="322"/>
            <ac:spMk id="15" creationId="{7145A8B7-FDF4-C2C0-2D1D-FEACAE9A693B}"/>
          </ac:spMkLst>
        </pc:spChg>
        <pc:picChg chg="add del mod ord">
          <ac:chgData name="Dunne, Patrick J" userId="dc1a87ca-e204-404d-ace5-f837b74918e4" providerId="ADAL" clId="{1AEEA8B5-FD65-5143-9404-50CADAD5269E}" dt="2025-02-18T10:04:42.766" v="3168" actId="21"/>
          <ac:picMkLst>
            <pc:docMk/>
            <pc:sldMk cId="262297107" sldId="322"/>
            <ac:picMk id="10" creationId="{677D2B4A-4A6C-D96B-CDEE-DED0F4E01735}"/>
          </ac:picMkLst>
        </pc:picChg>
        <pc:picChg chg="add mod">
          <ac:chgData name="Dunne, Patrick J" userId="dc1a87ca-e204-404d-ace5-f837b74918e4" providerId="ADAL" clId="{1AEEA8B5-FD65-5143-9404-50CADAD5269E}" dt="2025-02-18T10:22:58.293" v="3292" actId="1076"/>
          <ac:picMkLst>
            <pc:docMk/>
            <pc:sldMk cId="262297107" sldId="322"/>
            <ac:picMk id="16" creationId="{1FA13E1D-CA1B-0AB6-E844-A3C25E4193F7}"/>
          </ac:picMkLst>
        </pc:picChg>
        <pc:picChg chg="add mod">
          <ac:chgData name="Dunne, Patrick J" userId="dc1a87ca-e204-404d-ace5-f837b74918e4" providerId="ADAL" clId="{1AEEA8B5-FD65-5143-9404-50CADAD5269E}" dt="2025-02-18T10:23:00.793" v="3293" actId="1076"/>
          <ac:picMkLst>
            <pc:docMk/>
            <pc:sldMk cId="262297107" sldId="322"/>
            <ac:picMk id="17" creationId="{0A3E1EE9-7BD7-21AD-A842-6505BF3D4A8F}"/>
          </ac:picMkLst>
        </pc:picChg>
        <pc:cxnChg chg="add">
          <ac:chgData name="Dunne, Patrick J" userId="dc1a87ca-e204-404d-ace5-f837b74918e4" providerId="ADAL" clId="{1AEEA8B5-FD65-5143-9404-50CADAD5269E}" dt="2025-02-18T10:23:38.019" v="3321" actId="11529"/>
          <ac:cxnSpMkLst>
            <pc:docMk/>
            <pc:sldMk cId="262297107" sldId="322"/>
            <ac:cxnSpMk id="19" creationId="{D7850F66-3F3B-64C6-F998-662A24FF118E}"/>
          </ac:cxnSpMkLst>
        </pc:cxnChg>
      </pc:sldChg>
      <pc:sldChg chg="del">
        <pc:chgData name="Dunne, Patrick J" userId="dc1a87ca-e204-404d-ace5-f837b74918e4" providerId="ADAL" clId="{1AEEA8B5-FD65-5143-9404-50CADAD5269E}" dt="2025-02-17T14:23:57.395" v="14" actId="2696"/>
        <pc:sldMkLst>
          <pc:docMk/>
          <pc:sldMk cId="3454613486" sldId="322"/>
        </pc:sldMkLst>
      </pc:sldChg>
      <pc:sldChg chg="addSp delSp modSp new mod modClrScheme chgLayout">
        <pc:chgData name="Dunne, Patrick J" userId="dc1a87ca-e204-404d-ace5-f837b74918e4" providerId="ADAL" clId="{1AEEA8B5-FD65-5143-9404-50CADAD5269E}" dt="2025-02-18T11:15:38.415" v="5206" actId="20577"/>
        <pc:sldMkLst>
          <pc:docMk/>
          <pc:sldMk cId="55402217" sldId="323"/>
        </pc:sldMkLst>
        <pc:spChg chg="del mod ord">
          <ac:chgData name="Dunne, Patrick J" userId="dc1a87ca-e204-404d-ace5-f837b74918e4" providerId="ADAL" clId="{1AEEA8B5-FD65-5143-9404-50CADAD5269E}" dt="2025-02-18T10:26:17.329" v="3487" actId="700"/>
          <ac:spMkLst>
            <pc:docMk/>
            <pc:sldMk cId="55402217" sldId="323"/>
            <ac:spMk id="2" creationId="{833C5C9B-330C-2CD2-5710-D5A1A73DD56A}"/>
          </ac:spMkLst>
        </pc:spChg>
        <pc:spChg chg="del">
          <ac:chgData name="Dunne, Patrick J" userId="dc1a87ca-e204-404d-ace5-f837b74918e4" providerId="ADAL" clId="{1AEEA8B5-FD65-5143-9404-50CADAD5269E}" dt="2025-02-18T10:26:17.329" v="3487" actId="700"/>
          <ac:spMkLst>
            <pc:docMk/>
            <pc:sldMk cId="55402217" sldId="323"/>
            <ac:spMk id="3" creationId="{71E38BD0-9DD8-FD93-5301-C9C3D99C7C24}"/>
          </ac:spMkLst>
        </pc:spChg>
        <pc:spChg chg="del">
          <ac:chgData name="Dunne, Patrick J" userId="dc1a87ca-e204-404d-ace5-f837b74918e4" providerId="ADAL" clId="{1AEEA8B5-FD65-5143-9404-50CADAD5269E}" dt="2025-02-18T10:26:17.329" v="3487" actId="700"/>
          <ac:spMkLst>
            <pc:docMk/>
            <pc:sldMk cId="55402217" sldId="323"/>
            <ac:spMk id="4" creationId="{9F96E9ED-AF36-6C22-2963-FEB44AFF33DD}"/>
          </ac:spMkLst>
        </pc:spChg>
        <pc:spChg chg="mod ord">
          <ac:chgData name="Dunne, Patrick J" userId="dc1a87ca-e204-404d-ace5-f837b74918e4" providerId="ADAL" clId="{1AEEA8B5-FD65-5143-9404-50CADAD5269E}" dt="2025-02-18T10:26:17.329" v="3487" actId="700"/>
          <ac:spMkLst>
            <pc:docMk/>
            <pc:sldMk cId="55402217" sldId="323"/>
            <ac:spMk id="5" creationId="{42C049BB-1381-C349-CE3F-E216C2FB16C4}"/>
          </ac:spMkLst>
        </pc:spChg>
        <pc:spChg chg="del mod ord">
          <ac:chgData name="Dunne, Patrick J" userId="dc1a87ca-e204-404d-ace5-f837b74918e4" providerId="ADAL" clId="{1AEEA8B5-FD65-5143-9404-50CADAD5269E}" dt="2025-02-18T10:26:17.329" v="3487" actId="700"/>
          <ac:spMkLst>
            <pc:docMk/>
            <pc:sldMk cId="55402217" sldId="323"/>
            <ac:spMk id="6" creationId="{83E15ADA-B907-68C9-4D8C-C4CFEB455AE9}"/>
          </ac:spMkLst>
        </pc:spChg>
        <pc:spChg chg="add mod ord">
          <ac:chgData name="Dunne, Patrick J" userId="dc1a87ca-e204-404d-ace5-f837b74918e4" providerId="ADAL" clId="{1AEEA8B5-FD65-5143-9404-50CADAD5269E}" dt="2025-02-18T10:26:21.766" v="3504" actId="20577"/>
          <ac:spMkLst>
            <pc:docMk/>
            <pc:sldMk cId="55402217" sldId="323"/>
            <ac:spMk id="7" creationId="{160D732C-FDA2-5C85-F0CE-6563EDDDAD13}"/>
          </ac:spMkLst>
        </pc:spChg>
        <pc:spChg chg="add mod ord">
          <ac:chgData name="Dunne, Patrick J" userId="dc1a87ca-e204-404d-ace5-f837b74918e4" providerId="ADAL" clId="{1AEEA8B5-FD65-5143-9404-50CADAD5269E}" dt="2025-02-18T11:15:38.415" v="5206" actId="20577"/>
          <ac:spMkLst>
            <pc:docMk/>
            <pc:sldMk cId="55402217" sldId="323"/>
            <ac:spMk id="8" creationId="{D716CFEB-C092-8C82-99D9-DD9A1505C4B8}"/>
          </ac:spMkLst>
        </pc:spChg>
      </pc:sldChg>
      <pc:sldChg chg="del">
        <pc:chgData name="Dunne, Patrick J" userId="dc1a87ca-e204-404d-ace5-f837b74918e4" providerId="ADAL" clId="{1AEEA8B5-FD65-5143-9404-50CADAD5269E}" dt="2025-02-17T14:23:58.223" v="16" actId="2696"/>
        <pc:sldMkLst>
          <pc:docMk/>
          <pc:sldMk cId="4036920296" sldId="323"/>
        </pc:sldMkLst>
      </pc:sldChg>
      <pc:sldChg chg="addSp delSp modSp new mod modClrScheme chgLayout">
        <pc:chgData name="Dunne, Patrick J" userId="dc1a87ca-e204-404d-ace5-f837b74918e4" providerId="ADAL" clId="{1AEEA8B5-FD65-5143-9404-50CADAD5269E}" dt="2025-02-18T10:30:28.015" v="3914" actId="20577"/>
        <pc:sldMkLst>
          <pc:docMk/>
          <pc:sldMk cId="36542771" sldId="324"/>
        </pc:sldMkLst>
        <pc:spChg chg="mod ord">
          <ac:chgData name="Dunne, Patrick J" userId="dc1a87ca-e204-404d-ace5-f837b74918e4" providerId="ADAL" clId="{1AEEA8B5-FD65-5143-9404-50CADAD5269E}" dt="2025-02-18T10:28:51.168" v="3506" actId="700"/>
          <ac:spMkLst>
            <pc:docMk/>
            <pc:sldMk cId="36542771" sldId="324"/>
            <ac:spMk id="2" creationId="{F72F9946-5A6A-630B-BC7F-0B02B7420161}"/>
          </ac:spMkLst>
        </pc:spChg>
        <pc:spChg chg="del mod ord">
          <ac:chgData name="Dunne, Patrick J" userId="dc1a87ca-e204-404d-ace5-f837b74918e4" providerId="ADAL" clId="{1AEEA8B5-FD65-5143-9404-50CADAD5269E}" dt="2025-02-18T10:28:51.168" v="3506" actId="700"/>
          <ac:spMkLst>
            <pc:docMk/>
            <pc:sldMk cId="36542771" sldId="324"/>
            <ac:spMk id="3" creationId="{9E936144-3436-42BF-6171-692028A98401}"/>
          </ac:spMkLst>
        </pc:spChg>
        <pc:spChg chg="del mod ord">
          <ac:chgData name="Dunne, Patrick J" userId="dc1a87ca-e204-404d-ace5-f837b74918e4" providerId="ADAL" clId="{1AEEA8B5-FD65-5143-9404-50CADAD5269E}" dt="2025-02-18T10:28:51.168" v="3506" actId="700"/>
          <ac:spMkLst>
            <pc:docMk/>
            <pc:sldMk cId="36542771" sldId="324"/>
            <ac:spMk id="4" creationId="{B51A6468-1DA2-BB90-1AFE-0CEB6F6638F1}"/>
          </ac:spMkLst>
        </pc:spChg>
        <pc:spChg chg="add mod ord">
          <ac:chgData name="Dunne, Patrick J" userId="dc1a87ca-e204-404d-ace5-f837b74918e4" providerId="ADAL" clId="{1AEEA8B5-FD65-5143-9404-50CADAD5269E}" dt="2025-02-18T10:28:55.789" v="3519" actId="20577"/>
          <ac:spMkLst>
            <pc:docMk/>
            <pc:sldMk cId="36542771" sldId="324"/>
            <ac:spMk id="5" creationId="{A0AC447B-3D7A-90F4-70E1-BA713E52BEA2}"/>
          </ac:spMkLst>
        </pc:spChg>
        <pc:spChg chg="add mod ord">
          <ac:chgData name="Dunne, Patrick J" userId="dc1a87ca-e204-404d-ace5-f837b74918e4" providerId="ADAL" clId="{1AEEA8B5-FD65-5143-9404-50CADAD5269E}" dt="2025-02-18T10:30:28.015" v="3914" actId="20577"/>
          <ac:spMkLst>
            <pc:docMk/>
            <pc:sldMk cId="36542771" sldId="324"/>
            <ac:spMk id="6" creationId="{A5A5F70E-BF7C-4A05-98A2-433C453769C1}"/>
          </ac:spMkLst>
        </pc:spChg>
        <pc:spChg chg="add mod ord">
          <ac:chgData name="Dunne, Patrick J" userId="dc1a87ca-e204-404d-ace5-f837b74918e4" providerId="ADAL" clId="{1AEEA8B5-FD65-5143-9404-50CADAD5269E}" dt="2025-02-18T10:28:51.168" v="3506" actId="700"/>
          <ac:spMkLst>
            <pc:docMk/>
            <pc:sldMk cId="36542771" sldId="324"/>
            <ac:spMk id="7" creationId="{4548B05B-EC76-BAF0-58F0-C89AC93BDFC0}"/>
          </ac:spMkLst>
        </pc:spChg>
      </pc:sldChg>
      <pc:sldChg chg="del">
        <pc:chgData name="Dunne, Patrick J" userId="dc1a87ca-e204-404d-ace5-f837b74918e4" providerId="ADAL" clId="{1AEEA8B5-FD65-5143-9404-50CADAD5269E}" dt="2025-02-17T14:23:57.858" v="15" actId="2696"/>
        <pc:sldMkLst>
          <pc:docMk/>
          <pc:sldMk cId="2529762601" sldId="324"/>
        </pc:sldMkLst>
      </pc:sldChg>
      <pc:sldChg chg="del">
        <pc:chgData name="Dunne, Patrick J" userId="dc1a87ca-e204-404d-ace5-f837b74918e4" providerId="ADAL" clId="{1AEEA8B5-FD65-5143-9404-50CADAD5269E}" dt="2025-02-17T14:24:01" v="17" actId="2696"/>
        <pc:sldMkLst>
          <pc:docMk/>
          <pc:sldMk cId="2825925816" sldId="325"/>
        </pc:sldMkLst>
      </pc:sldChg>
      <pc:sldChg chg="addSp delSp modSp new mod modClrScheme chgLayout">
        <pc:chgData name="Dunne, Patrick J" userId="dc1a87ca-e204-404d-ace5-f837b74918e4" providerId="ADAL" clId="{1AEEA8B5-FD65-5143-9404-50CADAD5269E}" dt="2025-02-18T11:14:48.924" v="5178" actId="478"/>
        <pc:sldMkLst>
          <pc:docMk/>
          <pc:sldMk cId="2988858884" sldId="325"/>
        </pc:sldMkLst>
        <pc:spChg chg="mod ord">
          <ac:chgData name="Dunne, Patrick J" userId="dc1a87ca-e204-404d-ace5-f837b74918e4" providerId="ADAL" clId="{1AEEA8B5-FD65-5143-9404-50CADAD5269E}" dt="2025-02-18T10:30:59.349" v="3916" actId="700"/>
          <ac:spMkLst>
            <pc:docMk/>
            <pc:sldMk cId="2988858884" sldId="325"/>
            <ac:spMk id="2" creationId="{C67EE3E1-DCBC-0E46-EF06-E6213F278A7F}"/>
          </ac:spMkLst>
        </pc:spChg>
        <pc:spChg chg="del mod ord">
          <ac:chgData name="Dunne, Patrick J" userId="dc1a87ca-e204-404d-ace5-f837b74918e4" providerId="ADAL" clId="{1AEEA8B5-FD65-5143-9404-50CADAD5269E}" dt="2025-02-18T10:30:59.349" v="3916" actId="700"/>
          <ac:spMkLst>
            <pc:docMk/>
            <pc:sldMk cId="2988858884" sldId="325"/>
            <ac:spMk id="3" creationId="{54F5D050-A1DB-9377-0E66-21E0EB389CCE}"/>
          </ac:spMkLst>
        </pc:spChg>
        <pc:spChg chg="del mod ord">
          <ac:chgData name="Dunne, Patrick J" userId="dc1a87ca-e204-404d-ace5-f837b74918e4" providerId="ADAL" clId="{1AEEA8B5-FD65-5143-9404-50CADAD5269E}" dt="2025-02-18T10:30:59.349" v="3916" actId="700"/>
          <ac:spMkLst>
            <pc:docMk/>
            <pc:sldMk cId="2988858884" sldId="325"/>
            <ac:spMk id="4" creationId="{9CEB213F-365C-2D0F-5306-BF290422731A}"/>
          </ac:spMkLst>
        </pc:spChg>
        <pc:spChg chg="add mod ord">
          <ac:chgData name="Dunne, Patrick J" userId="dc1a87ca-e204-404d-ace5-f837b74918e4" providerId="ADAL" clId="{1AEEA8B5-FD65-5143-9404-50CADAD5269E}" dt="2025-02-18T10:34:35.281" v="3987" actId="20577"/>
          <ac:spMkLst>
            <pc:docMk/>
            <pc:sldMk cId="2988858884" sldId="325"/>
            <ac:spMk id="5" creationId="{1739890C-4510-5D60-E89F-8FCC33E154C0}"/>
          </ac:spMkLst>
        </pc:spChg>
        <pc:spChg chg="add mod ord">
          <ac:chgData name="Dunne, Patrick J" userId="dc1a87ca-e204-404d-ace5-f837b74918e4" providerId="ADAL" clId="{1AEEA8B5-FD65-5143-9404-50CADAD5269E}" dt="2025-02-18T11:06:34.111" v="4502" actId="20577"/>
          <ac:spMkLst>
            <pc:docMk/>
            <pc:sldMk cId="2988858884" sldId="325"/>
            <ac:spMk id="6" creationId="{1464F860-A1C2-B388-BA39-1F78F2B84AE9}"/>
          </ac:spMkLst>
        </pc:spChg>
        <pc:spChg chg="add del mod ord">
          <ac:chgData name="Dunne, Patrick J" userId="dc1a87ca-e204-404d-ace5-f837b74918e4" providerId="ADAL" clId="{1AEEA8B5-FD65-5143-9404-50CADAD5269E}" dt="2025-02-18T11:14:48.924" v="5178" actId="478"/>
          <ac:spMkLst>
            <pc:docMk/>
            <pc:sldMk cId="2988858884" sldId="325"/>
            <ac:spMk id="7" creationId="{CCAAF7C6-70F3-BBCC-6592-54EF9634788B}"/>
          </ac:spMkLst>
        </pc:spChg>
        <pc:spChg chg="add mod ord">
          <ac:chgData name="Dunne, Patrick J" userId="dc1a87ca-e204-404d-ace5-f837b74918e4" providerId="ADAL" clId="{1AEEA8B5-FD65-5143-9404-50CADAD5269E}" dt="2025-02-18T10:30:59.349" v="3916" actId="700"/>
          <ac:spMkLst>
            <pc:docMk/>
            <pc:sldMk cId="2988858884" sldId="325"/>
            <ac:spMk id="8" creationId="{BB09486B-4926-D852-E333-6A4B15049F5D}"/>
          </ac:spMkLst>
        </pc:spChg>
        <pc:spChg chg="add mod">
          <ac:chgData name="Dunne, Patrick J" userId="dc1a87ca-e204-404d-ace5-f837b74918e4" providerId="ADAL" clId="{1AEEA8B5-FD65-5143-9404-50CADAD5269E}" dt="2025-02-18T11:14:34.105" v="5177" actId="1076"/>
          <ac:spMkLst>
            <pc:docMk/>
            <pc:sldMk cId="2988858884" sldId="325"/>
            <ac:spMk id="20" creationId="{47DBEC6A-A293-BA32-B066-E66E6284F2D1}"/>
          </ac:spMkLst>
        </pc:spChg>
        <pc:spChg chg="add mod">
          <ac:chgData name="Dunne, Patrick J" userId="dc1a87ca-e204-404d-ace5-f837b74918e4" providerId="ADAL" clId="{1AEEA8B5-FD65-5143-9404-50CADAD5269E}" dt="2025-02-18T11:14:23.729" v="5175" actId="1036"/>
          <ac:spMkLst>
            <pc:docMk/>
            <pc:sldMk cId="2988858884" sldId="325"/>
            <ac:spMk id="21" creationId="{C8A97934-4408-57E0-3EBB-C78533058596}"/>
          </ac:spMkLst>
        </pc:spChg>
        <pc:picChg chg="add del mod">
          <ac:chgData name="Dunne, Patrick J" userId="dc1a87ca-e204-404d-ace5-f837b74918e4" providerId="ADAL" clId="{1AEEA8B5-FD65-5143-9404-50CADAD5269E}" dt="2025-02-18T11:06:13.507" v="4495" actId="478"/>
          <ac:picMkLst>
            <pc:docMk/>
            <pc:sldMk cId="2988858884" sldId="325"/>
            <ac:picMk id="9" creationId="{DFA0EDCA-6659-893E-20A0-023D85EFC020}"/>
          </ac:picMkLst>
        </pc:picChg>
        <pc:picChg chg="add del mod">
          <ac:chgData name="Dunne, Patrick J" userId="dc1a87ca-e204-404d-ace5-f837b74918e4" providerId="ADAL" clId="{1AEEA8B5-FD65-5143-9404-50CADAD5269E}" dt="2025-02-18T11:06:13.016" v="4494" actId="478"/>
          <ac:picMkLst>
            <pc:docMk/>
            <pc:sldMk cId="2988858884" sldId="325"/>
            <ac:picMk id="10" creationId="{C0D35587-0274-9CDE-5BA4-8A0F5A4C67A0}"/>
          </ac:picMkLst>
        </pc:picChg>
        <pc:picChg chg="add del mod">
          <ac:chgData name="Dunne, Patrick J" userId="dc1a87ca-e204-404d-ace5-f837b74918e4" providerId="ADAL" clId="{1AEEA8B5-FD65-5143-9404-50CADAD5269E}" dt="2025-02-18T11:13:58.641" v="5164" actId="478"/>
          <ac:picMkLst>
            <pc:docMk/>
            <pc:sldMk cId="2988858884" sldId="325"/>
            <ac:picMk id="11" creationId="{3E8E6B34-B620-C310-D0C7-E48785A7E4D3}"/>
          </ac:picMkLst>
        </pc:picChg>
        <pc:picChg chg="add del mod">
          <ac:chgData name="Dunne, Patrick J" userId="dc1a87ca-e204-404d-ace5-f837b74918e4" providerId="ADAL" clId="{1AEEA8B5-FD65-5143-9404-50CADAD5269E}" dt="2025-02-18T11:06:14.824" v="4496" actId="478"/>
          <ac:picMkLst>
            <pc:docMk/>
            <pc:sldMk cId="2988858884" sldId="325"/>
            <ac:picMk id="12" creationId="{728BAA12-0C0B-A714-5373-6A3107E6887A}"/>
          </ac:picMkLst>
        </pc:picChg>
        <pc:picChg chg="add del mod">
          <ac:chgData name="Dunne, Patrick J" userId="dc1a87ca-e204-404d-ace5-f837b74918e4" providerId="ADAL" clId="{1AEEA8B5-FD65-5143-9404-50CADAD5269E}" dt="2025-02-18T11:13:57.829" v="5162" actId="478"/>
          <ac:picMkLst>
            <pc:docMk/>
            <pc:sldMk cId="2988858884" sldId="325"/>
            <ac:picMk id="13" creationId="{DEE91ADA-3CE4-02FF-D756-081547F0EE7D}"/>
          </ac:picMkLst>
        </pc:picChg>
        <pc:picChg chg="add del mod">
          <ac:chgData name="Dunne, Patrick J" userId="dc1a87ca-e204-404d-ace5-f837b74918e4" providerId="ADAL" clId="{1AEEA8B5-FD65-5143-9404-50CADAD5269E}" dt="2025-02-18T11:06:18.115" v="4497" actId="478"/>
          <ac:picMkLst>
            <pc:docMk/>
            <pc:sldMk cId="2988858884" sldId="325"/>
            <ac:picMk id="14" creationId="{98A952E3-3530-4C8B-D451-1990B8FB3521}"/>
          </ac:picMkLst>
        </pc:picChg>
        <pc:picChg chg="add del mod">
          <ac:chgData name="Dunne, Patrick J" userId="dc1a87ca-e204-404d-ace5-f837b74918e4" providerId="ADAL" clId="{1AEEA8B5-FD65-5143-9404-50CADAD5269E}" dt="2025-02-18T11:13:58.112" v="5163" actId="478"/>
          <ac:picMkLst>
            <pc:docMk/>
            <pc:sldMk cId="2988858884" sldId="325"/>
            <ac:picMk id="15" creationId="{5532868F-21BD-276F-33D7-25B911F1F461}"/>
          </ac:picMkLst>
        </pc:picChg>
        <pc:picChg chg="add del mod">
          <ac:chgData name="Dunne, Patrick J" userId="dc1a87ca-e204-404d-ace5-f837b74918e4" providerId="ADAL" clId="{1AEEA8B5-FD65-5143-9404-50CADAD5269E}" dt="2025-02-18T11:14:00.193" v="5167" actId="478"/>
          <ac:picMkLst>
            <pc:docMk/>
            <pc:sldMk cId="2988858884" sldId="325"/>
            <ac:picMk id="16" creationId="{3B9E919A-A246-14BB-C895-E0E8EC9C41D1}"/>
          </ac:picMkLst>
        </pc:picChg>
        <pc:picChg chg="add del mod">
          <ac:chgData name="Dunne, Patrick J" userId="dc1a87ca-e204-404d-ace5-f837b74918e4" providerId="ADAL" clId="{1AEEA8B5-FD65-5143-9404-50CADAD5269E}" dt="2025-02-18T11:13:59.102" v="5165" actId="478"/>
          <ac:picMkLst>
            <pc:docMk/>
            <pc:sldMk cId="2988858884" sldId="325"/>
            <ac:picMk id="17" creationId="{BA705D8B-81B7-4C1B-CFEC-BF992A8D2FBA}"/>
          </ac:picMkLst>
        </pc:picChg>
        <pc:picChg chg="add del mod">
          <ac:chgData name="Dunne, Patrick J" userId="dc1a87ca-e204-404d-ace5-f837b74918e4" providerId="ADAL" clId="{1AEEA8B5-FD65-5143-9404-50CADAD5269E}" dt="2025-02-18T11:13:59.822" v="5166" actId="478"/>
          <ac:picMkLst>
            <pc:docMk/>
            <pc:sldMk cId="2988858884" sldId="325"/>
            <ac:picMk id="18" creationId="{128F5D45-FC82-A256-419C-4D9D4BB23E08}"/>
          </ac:picMkLst>
        </pc:picChg>
        <pc:picChg chg="add mod">
          <ac:chgData name="Dunne, Patrick J" userId="dc1a87ca-e204-404d-ace5-f837b74918e4" providerId="ADAL" clId="{1AEEA8B5-FD65-5143-9404-50CADAD5269E}" dt="2025-02-18T11:14:01.769" v="5168"/>
          <ac:picMkLst>
            <pc:docMk/>
            <pc:sldMk cId="2988858884" sldId="325"/>
            <ac:picMk id="19" creationId="{BA96CE5F-102D-4B8B-F98B-80A53F30476B}"/>
          </ac:picMkLst>
        </pc:picChg>
      </pc:sldChg>
      <pc:sldChg chg="del">
        <pc:chgData name="Dunne, Patrick J" userId="dc1a87ca-e204-404d-ace5-f837b74918e4" providerId="ADAL" clId="{1AEEA8B5-FD65-5143-9404-50CADAD5269E}" dt="2025-02-17T14:23:53.438" v="0" actId="2696"/>
        <pc:sldMkLst>
          <pc:docMk/>
          <pc:sldMk cId="1527496665" sldId="326"/>
        </pc:sldMkLst>
      </pc:sldChg>
      <pc:sldChg chg="addSp delSp modSp new mod">
        <pc:chgData name="Dunne, Patrick J" userId="dc1a87ca-e204-404d-ace5-f837b74918e4" providerId="ADAL" clId="{1AEEA8B5-FD65-5143-9404-50CADAD5269E}" dt="2025-02-18T11:13:29.750" v="5161" actId="1076"/>
        <pc:sldMkLst>
          <pc:docMk/>
          <pc:sldMk cId="4138853974" sldId="326"/>
        </pc:sldMkLst>
        <pc:spChg chg="mod">
          <ac:chgData name="Dunne, Patrick J" userId="dc1a87ca-e204-404d-ace5-f837b74918e4" providerId="ADAL" clId="{1AEEA8B5-FD65-5143-9404-50CADAD5269E}" dt="2025-02-18T11:06:57.441" v="4575" actId="20577"/>
          <ac:spMkLst>
            <pc:docMk/>
            <pc:sldMk cId="4138853974" sldId="326"/>
            <ac:spMk id="2" creationId="{532DF79D-67F2-A12A-1454-5F09DAD93058}"/>
          </ac:spMkLst>
        </pc:spChg>
        <pc:spChg chg="mod">
          <ac:chgData name="Dunne, Patrick J" userId="dc1a87ca-e204-404d-ace5-f837b74918e4" providerId="ADAL" clId="{1AEEA8B5-FD65-5143-9404-50CADAD5269E}" dt="2025-02-18T11:11:03.620" v="5144" actId="6549"/>
          <ac:spMkLst>
            <pc:docMk/>
            <pc:sldMk cId="4138853974" sldId="326"/>
            <ac:spMk id="3" creationId="{9C754DA3-513F-F30D-31AC-82016771A4F7}"/>
          </ac:spMkLst>
        </pc:spChg>
        <pc:spChg chg="del">
          <ac:chgData name="Dunne, Patrick J" userId="dc1a87ca-e204-404d-ace5-f837b74918e4" providerId="ADAL" clId="{1AEEA8B5-FD65-5143-9404-50CADAD5269E}" dt="2025-02-18T11:12:36.511" v="5145"/>
          <ac:spMkLst>
            <pc:docMk/>
            <pc:sldMk cId="4138853974" sldId="326"/>
            <ac:spMk id="4" creationId="{9EECB8A2-C3DF-A179-346A-E71CF38B5845}"/>
          </ac:spMkLst>
        </pc:spChg>
        <pc:spChg chg="add mod">
          <ac:chgData name="Dunne, Patrick J" userId="dc1a87ca-e204-404d-ace5-f837b74918e4" providerId="ADAL" clId="{1AEEA8B5-FD65-5143-9404-50CADAD5269E}" dt="2025-02-18T11:13:29.750" v="5161" actId="1076"/>
          <ac:spMkLst>
            <pc:docMk/>
            <pc:sldMk cId="4138853974" sldId="326"/>
            <ac:spMk id="8" creationId="{0C1CFF6C-DDD8-1627-B7D4-E58206B7142E}"/>
          </ac:spMkLst>
        </pc:spChg>
        <pc:picChg chg="add mod">
          <ac:chgData name="Dunne, Patrick J" userId="dc1a87ca-e204-404d-ace5-f837b74918e4" providerId="ADAL" clId="{1AEEA8B5-FD65-5143-9404-50CADAD5269E}" dt="2025-02-18T11:13:27.143" v="5160" actId="1076"/>
          <ac:picMkLst>
            <pc:docMk/>
            <pc:sldMk cId="4138853974" sldId="326"/>
            <ac:picMk id="1026" creationId="{02498131-9168-FD43-A1BB-33E2D473E77C}"/>
          </ac:picMkLst>
        </pc:picChg>
      </pc:sldChg>
      <pc:sldChg chg="addSp delSp modSp new mod">
        <pc:chgData name="Dunne, Patrick J" userId="dc1a87ca-e204-404d-ace5-f837b74918e4" providerId="ADAL" clId="{1AEEA8B5-FD65-5143-9404-50CADAD5269E}" dt="2025-02-18T12:35:36.557" v="6495" actId="14100"/>
        <pc:sldMkLst>
          <pc:docMk/>
          <pc:sldMk cId="2878084371" sldId="327"/>
        </pc:sldMkLst>
        <pc:spChg chg="mod">
          <ac:chgData name="Dunne, Patrick J" userId="dc1a87ca-e204-404d-ace5-f837b74918e4" providerId="ADAL" clId="{1AEEA8B5-FD65-5143-9404-50CADAD5269E}" dt="2025-02-18T11:18:49.952" v="5220" actId="20577"/>
          <ac:spMkLst>
            <pc:docMk/>
            <pc:sldMk cId="2878084371" sldId="327"/>
            <ac:spMk id="2" creationId="{F42841C7-1DD5-AFAC-3325-8B1BA30FAC47}"/>
          </ac:spMkLst>
        </pc:spChg>
        <pc:spChg chg="mod">
          <ac:chgData name="Dunne, Patrick J" userId="dc1a87ca-e204-404d-ace5-f837b74918e4" providerId="ADAL" clId="{1AEEA8B5-FD65-5143-9404-50CADAD5269E}" dt="2025-02-18T12:35:12.477" v="6488" actId="20577"/>
          <ac:spMkLst>
            <pc:docMk/>
            <pc:sldMk cId="2878084371" sldId="327"/>
            <ac:spMk id="3" creationId="{2298CAB3-12C2-2A06-4736-EA7729163D6A}"/>
          </ac:spMkLst>
        </pc:spChg>
        <pc:spChg chg="del">
          <ac:chgData name="Dunne, Patrick J" userId="dc1a87ca-e204-404d-ace5-f837b74918e4" providerId="ADAL" clId="{1AEEA8B5-FD65-5143-9404-50CADAD5269E}" dt="2025-02-18T12:33:49.841" v="6236"/>
          <ac:spMkLst>
            <pc:docMk/>
            <pc:sldMk cId="2878084371" sldId="327"/>
            <ac:spMk id="4" creationId="{E97D7C82-4AE1-4C88-FEAD-7E68684EC70C}"/>
          </ac:spMkLst>
        </pc:spChg>
        <pc:spChg chg="add mod">
          <ac:chgData name="Dunne, Patrick J" userId="dc1a87ca-e204-404d-ace5-f837b74918e4" providerId="ADAL" clId="{1AEEA8B5-FD65-5143-9404-50CADAD5269E}" dt="2025-02-18T12:35:23.899" v="6489" actId="767"/>
          <ac:spMkLst>
            <pc:docMk/>
            <pc:sldMk cId="2878084371" sldId="327"/>
            <ac:spMk id="8" creationId="{42E4712B-4ACC-F87C-B8E1-6811120B3EEA}"/>
          </ac:spMkLst>
        </pc:spChg>
        <pc:picChg chg="add mod">
          <ac:chgData name="Dunne, Patrick J" userId="dc1a87ca-e204-404d-ace5-f837b74918e4" providerId="ADAL" clId="{1AEEA8B5-FD65-5143-9404-50CADAD5269E}" dt="2025-02-18T12:33:49.841" v="6236"/>
          <ac:picMkLst>
            <pc:docMk/>
            <pc:sldMk cId="2878084371" sldId="327"/>
            <ac:picMk id="7" creationId="{A360E99B-2274-EE2D-D1E9-70004FC01D63}"/>
          </ac:picMkLst>
        </pc:picChg>
        <pc:picChg chg="add mod modCrop">
          <ac:chgData name="Dunne, Patrick J" userId="dc1a87ca-e204-404d-ace5-f837b74918e4" providerId="ADAL" clId="{1AEEA8B5-FD65-5143-9404-50CADAD5269E}" dt="2025-02-18T12:35:36.557" v="6495" actId="14100"/>
          <ac:picMkLst>
            <pc:docMk/>
            <pc:sldMk cId="2878084371" sldId="327"/>
            <ac:picMk id="9" creationId="{75B2278B-8B8C-BCCB-E55B-95DCCB6C4D98}"/>
          </ac:picMkLst>
        </pc:picChg>
      </pc:sldChg>
      <pc:sldChg chg="addSp delSp modSp new mod">
        <pc:chgData name="Dunne, Patrick J" userId="dc1a87ca-e204-404d-ace5-f837b74918e4" providerId="ADAL" clId="{1AEEA8B5-FD65-5143-9404-50CADAD5269E}" dt="2025-02-18T12:40:14.114" v="6943" actId="20577"/>
        <pc:sldMkLst>
          <pc:docMk/>
          <pc:sldMk cId="3224722246" sldId="328"/>
        </pc:sldMkLst>
        <pc:spChg chg="mod">
          <ac:chgData name="Dunne, Patrick J" userId="dc1a87ca-e204-404d-ace5-f837b74918e4" providerId="ADAL" clId="{1AEEA8B5-FD65-5143-9404-50CADAD5269E}" dt="2025-02-18T11:18:58.299" v="5229" actId="20577"/>
          <ac:spMkLst>
            <pc:docMk/>
            <pc:sldMk cId="3224722246" sldId="328"/>
            <ac:spMk id="2" creationId="{5C24AF18-ED8A-0678-8EE2-702ADBCA7612}"/>
          </ac:spMkLst>
        </pc:spChg>
        <pc:spChg chg="mod">
          <ac:chgData name="Dunne, Patrick J" userId="dc1a87ca-e204-404d-ace5-f837b74918e4" providerId="ADAL" clId="{1AEEA8B5-FD65-5143-9404-50CADAD5269E}" dt="2025-02-18T12:40:14.114" v="6943" actId="20577"/>
          <ac:spMkLst>
            <pc:docMk/>
            <pc:sldMk cId="3224722246" sldId="328"/>
            <ac:spMk id="3" creationId="{CAECA753-CD2B-1D1B-D924-E3E2D5D6835B}"/>
          </ac:spMkLst>
        </pc:spChg>
        <pc:spChg chg="del">
          <ac:chgData name="Dunne, Patrick J" userId="dc1a87ca-e204-404d-ace5-f837b74918e4" providerId="ADAL" clId="{1AEEA8B5-FD65-5143-9404-50CADAD5269E}" dt="2025-02-18T12:39:21.889" v="6797" actId="931"/>
          <ac:spMkLst>
            <pc:docMk/>
            <pc:sldMk cId="3224722246" sldId="328"/>
            <ac:spMk id="4" creationId="{FE6FA3A9-7460-3ECC-4835-6F64465EE512}"/>
          </ac:spMkLst>
        </pc:spChg>
        <pc:picChg chg="add mod">
          <ac:chgData name="Dunne, Patrick J" userId="dc1a87ca-e204-404d-ace5-f837b74918e4" providerId="ADAL" clId="{1AEEA8B5-FD65-5143-9404-50CADAD5269E}" dt="2025-02-18T12:39:21.889" v="6797" actId="931"/>
          <ac:picMkLst>
            <pc:docMk/>
            <pc:sldMk cId="3224722246" sldId="328"/>
            <ac:picMk id="8" creationId="{1ABA9CCD-56CF-30F5-9488-4513EFBA7D20}"/>
          </ac:picMkLst>
        </pc:picChg>
      </pc:sldChg>
      <pc:sldChg chg="addSp delSp modSp new mod">
        <pc:chgData name="Dunne, Patrick J" userId="dc1a87ca-e204-404d-ace5-f837b74918e4" providerId="ADAL" clId="{1AEEA8B5-FD65-5143-9404-50CADAD5269E}" dt="2025-02-18T12:51:26.636" v="8324" actId="20577"/>
        <pc:sldMkLst>
          <pc:docMk/>
          <pc:sldMk cId="2793904749" sldId="329"/>
        </pc:sldMkLst>
        <pc:spChg chg="mod">
          <ac:chgData name="Dunne, Patrick J" userId="dc1a87ca-e204-404d-ace5-f837b74918e4" providerId="ADAL" clId="{1AEEA8B5-FD65-5143-9404-50CADAD5269E}" dt="2025-02-18T11:51:41.553" v="5239" actId="20577"/>
          <ac:spMkLst>
            <pc:docMk/>
            <pc:sldMk cId="2793904749" sldId="329"/>
            <ac:spMk id="2" creationId="{A68E120E-8242-49E0-8AB2-2269BAD96FB0}"/>
          </ac:spMkLst>
        </pc:spChg>
        <pc:spChg chg="mod">
          <ac:chgData name="Dunne, Patrick J" userId="dc1a87ca-e204-404d-ace5-f837b74918e4" providerId="ADAL" clId="{1AEEA8B5-FD65-5143-9404-50CADAD5269E}" dt="2025-02-18T12:51:26.636" v="8324" actId="20577"/>
          <ac:spMkLst>
            <pc:docMk/>
            <pc:sldMk cId="2793904749" sldId="329"/>
            <ac:spMk id="3" creationId="{1A470E69-B65F-4CE5-3D29-E4992019DDE4}"/>
          </ac:spMkLst>
        </pc:spChg>
        <pc:spChg chg="del">
          <ac:chgData name="Dunne, Patrick J" userId="dc1a87ca-e204-404d-ace5-f837b74918e4" providerId="ADAL" clId="{1AEEA8B5-FD65-5143-9404-50CADAD5269E}" dt="2025-02-18T12:48:13.242" v="7936"/>
          <ac:spMkLst>
            <pc:docMk/>
            <pc:sldMk cId="2793904749" sldId="329"/>
            <ac:spMk id="4" creationId="{8C3EF798-C609-1B53-6C58-843172FA0E1D}"/>
          </ac:spMkLst>
        </pc:spChg>
        <pc:spChg chg="add mod">
          <ac:chgData name="Dunne, Patrick J" userId="dc1a87ca-e204-404d-ace5-f837b74918e4" providerId="ADAL" clId="{1AEEA8B5-FD65-5143-9404-50CADAD5269E}" dt="2025-02-18T12:51:16.758" v="8320" actId="767"/>
          <ac:spMkLst>
            <pc:docMk/>
            <pc:sldMk cId="2793904749" sldId="329"/>
            <ac:spMk id="8" creationId="{EB2FCFC1-1D77-E4A1-7FD1-886ABFE223FE}"/>
          </ac:spMkLst>
        </pc:spChg>
        <pc:picChg chg="add mod">
          <ac:chgData name="Dunne, Patrick J" userId="dc1a87ca-e204-404d-ace5-f837b74918e4" providerId="ADAL" clId="{1AEEA8B5-FD65-5143-9404-50CADAD5269E}" dt="2025-02-18T12:48:13.242" v="7936"/>
          <ac:picMkLst>
            <pc:docMk/>
            <pc:sldMk cId="2793904749" sldId="329"/>
            <ac:picMk id="7" creationId="{FF5C941E-866D-999F-8FAC-DFE4576A3EE4}"/>
          </ac:picMkLst>
        </pc:picChg>
        <pc:picChg chg="add mod">
          <ac:chgData name="Dunne, Patrick J" userId="dc1a87ca-e204-404d-ace5-f837b74918e4" providerId="ADAL" clId="{1AEEA8B5-FD65-5143-9404-50CADAD5269E}" dt="2025-02-18T12:51:24.518" v="8323" actId="14100"/>
          <ac:picMkLst>
            <pc:docMk/>
            <pc:sldMk cId="2793904749" sldId="329"/>
            <ac:picMk id="9" creationId="{566FF3AB-4A90-8453-C78D-A5043898FBA1}"/>
          </ac:picMkLst>
        </pc:picChg>
      </pc:sldChg>
      <pc:sldChg chg="modSp new mod">
        <pc:chgData name="Dunne, Patrick J" userId="dc1a87ca-e204-404d-ace5-f837b74918e4" providerId="ADAL" clId="{1AEEA8B5-FD65-5143-9404-50CADAD5269E}" dt="2025-02-18T12:32:47.073" v="6179" actId="20577"/>
        <pc:sldMkLst>
          <pc:docMk/>
          <pc:sldMk cId="301734307" sldId="330"/>
        </pc:sldMkLst>
        <pc:spChg chg="mod">
          <ac:chgData name="Dunne, Patrick J" userId="dc1a87ca-e204-404d-ace5-f837b74918e4" providerId="ADAL" clId="{1AEEA8B5-FD65-5143-9404-50CADAD5269E}" dt="2025-02-18T12:28:11.662" v="5249" actId="20577"/>
          <ac:spMkLst>
            <pc:docMk/>
            <pc:sldMk cId="301734307" sldId="330"/>
            <ac:spMk id="2" creationId="{FD67C0B0-9B98-EF2F-B0BD-1A96D1A08ED3}"/>
          </ac:spMkLst>
        </pc:spChg>
        <pc:spChg chg="mod">
          <ac:chgData name="Dunne, Patrick J" userId="dc1a87ca-e204-404d-ace5-f837b74918e4" providerId="ADAL" clId="{1AEEA8B5-FD65-5143-9404-50CADAD5269E}" dt="2025-02-18T12:32:47.073" v="6179" actId="20577"/>
          <ac:spMkLst>
            <pc:docMk/>
            <pc:sldMk cId="301734307" sldId="330"/>
            <ac:spMk id="3" creationId="{F98CABD4-93C4-93A4-FD32-212E6B0EA1ED}"/>
          </ac:spMkLst>
        </pc:spChg>
      </pc:sldChg>
      <pc:sldChg chg="addSp delSp modSp new mod">
        <pc:chgData name="Dunne, Patrick J" userId="dc1a87ca-e204-404d-ace5-f837b74918e4" providerId="ADAL" clId="{1AEEA8B5-FD65-5143-9404-50CADAD5269E}" dt="2025-02-18T12:44:03.369" v="7336" actId="20577"/>
        <pc:sldMkLst>
          <pc:docMk/>
          <pc:sldMk cId="1159694277" sldId="331"/>
        </pc:sldMkLst>
        <pc:spChg chg="mod">
          <ac:chgData name="Dunne, Patrick J" userId="dc1a87ca-e204-404d-ace5-f837b74918e4" providerId="ADAL" clId="{1AEEA8B5-FD65-5143-9404-50CADAD5269E}" dt="2025-02-18T12:41:39.522" v="6982" actId="20577"/>
          <ac:spMkLst>
            <pc:docMk/>
            <pc:sldMk cId="1159694277" sldId="331"/>
            <ac:spMk id="2" creationId="{012BDDDB-8296-9D4B-0BA1-11F536E397FF}"/>
          </ac:spMkLst>
        </pc:spChg>
        <pc:spChg chg="mod">
          <ac:chgData name="Dunne, Patrick J" userId="dc1a87ca-e204-404d-ace5-f837b74918e4" providerId="ADAL" clId="{1AEEA8B5-FD65-5143-9404-50CADAD5269E}" dt="2025-02-18T12:44:03.369" v="7336" actId="20577"/>
          <ac:spMkLst>
            <pc:docMk/>
            <pc:sldMk cId="1159694277" sldId="331"/>
            <ac:spMk id="3" creationId="{B02DB19E-75B3-680A-E584-F42E42BACEC6}"/>
          </ac:spMkLst>
        </pc:spChg>
        <pc:spChg chg="del">
          <ac:chgData name="Dunne, Patrick J" userId="dc1a87ca-e204-404d-ace5-f837b74918e4" providerId="ADAL" clId="{1AEEA8B5-FD65-5143-9404-50CADAD5269E}" dt="2025-02-18T12:42:16.457" v="6983" actId="931"/>
          <ac:spMkLst>
            <pc:docMk/>
            <pc:sldMk cId="1159694277" sldId="331"/>
            <ac:spMk id="4" creationId="{3F2F194A-62E6-AEB7-2166-07D46BB298F7}"/>
          </ac:spMkLst>
        </pc:spChg>
        <pc:picChg chg="add mod">
          <ac:chgData name="Dunne, Patrick J" userId="dc1a87ca-e204-404d-ace5-f837b74918e4" providerId="ADAL" clId="{1AEEA8B5-FD65-5143-9404-50CADAD5269E}" dt="2025-02-18T12:42:16.457" v="6983" actId="931"/>
          <ac:picMkLst>
            <pc:docMk/>
            <pc:sldMk cId="1159694277" sldId="331"/>
            <ac:picMk id="8" creationId="{6D2C57C1-E0B6-FE68-0B3C-EC779E22D715}"/>
          </ac:picMkLst>
        </pc:picChg>
      </pc:sldChg>
      <pc:sldChg chg="addSp delSp modSp new mod">
        <pc:chgData name="Dunne, Patrick J" userId="dc1a87ca-e204-404d-ace5-f837b74918e4" providerId="ADAL" clId="{1AEEA8B5-FD65-5143-9404-50CADAD5269E}" dt="2025-02-18T12:48:00.377" v="7935" actId="20577"/>
        <pc:sldMkLst>
          <pc:docMk/>
          <pc:sldMk cId="3739310030" sldId="332"/>
        </pc:sldMkLst>
        <pc:spChg chg="mod">
          <ac:chgData name="Dunne, Patrick J" userId="dc1a87ca-e204-404d-ace5-f837b74918e4" providerId="ADAL" clId="{1AEEA8B5-FD65-5143-9404-50CADAD5269E}" dt="2025-02-18T12:44:35.181" v="7355" actId="20577"/>
          <ac:spMkLst>
            <pc:docMk/>
            <pc:sldMk cId="3739310030" sldId="332"/>
            <ac:spMk id="2" creationId="{71ADDE40-8185-3E49-45E8-60D370AAA3C9}"/>
          </ac:spMkLst>
        </pc:spChg>
        <pc:spChg chg="mod">
          <ac:chgData name="Dunne, Patrick J" userId="dc1a87ca-e204-404d-ace5-f837b74918e4" providerId="ADAL" clId="{1AEEA8B5-FD65-5143-9404-50CADAD5269E}" dt="2025-02-18T12:48:00.377" v="7935" actId="20577"/>
          <ac:spMkLst>
            <pc:docMk/>
            <pc:sldMk cId="3739310030" sldId="332"/>
            <ac:spMk id="3" creationId="{D3253D9E-9BD0-712D-B9C1-D0EB8EC0AD52}"/>
          </ac:spMkLst>
        </pc:spChg>
        <pc:spChg chg="del">
          <ac:chgData name="Dunne, Patrick J" userId="dc1a87ca-e204-404d-ace5-f837b74918e4" providerId="ADAL" clId="{1AEEA8B5-FD65-5143-9404-50CADAD5269E}" dt="2025-02-18T12:44:31.134" v="7338"/>
          <ac:spMkLst>
            <pc:docMk/>
            <pc:sldMk cId="3739310030" sldId="332"/>
            <ac:spMk id="4" creationId="{1518CC6A-0A25-DF19-6BE9-768B2761A84E}"/>
          </ac:spMkLst>
        </pc:spChg>
        <pc:picChg chg="add mod">
          <ac:chgData name="Dunne, Patrick J" userId="dc1a87ca-e204-404d-ace5-f837b74918e4" providerId="ADAL" clId="{1AEEA8B5-FD65-5143-9404-50CADAD5269E}" dt="2025-02-18T12:44:31.134" v="7338"/>
          <ac:picMkLst>
            <pc:docMk/>
            <pc:sldMk cId="3739310030" sldId="332"/>
            <ac:picMk id="7" creationId="{4FF52EFE-5A84-50C8-C4E6-38216150F694}"/>
          </ac:picMkLst>
        </pc:picChg>
        <pc:cxnChg chg="add">
          <ac:chgData name="Dunne, Patrick J" userId="dc1a87ca-e204-404d-ace5-f837b74918e4" providerId="ADAL" clId="{1AEEA8B5-FD65-5143-9404-50CADAD5269E}" dt="2025-02-18T12:45:49.093" v="7563" actId="11529"/>
          <ac:cxnSpMkLst>
            <pc:docMk/>
            <pc:sldMk cId="3739310030" sldId="332"/>
            <ac:cxnSpMk id="9" creationId="{3D978A63-39D3-375E-191D-339BEEBC544B}"/>
          </ac:cxnSpMkLst>
        </pc:cxnChg>
      </pc:sldChg>
    </pc:docChg>
  </pc:docChgLst>
  <pc:docChgLst>
    <pc:chgData name="Dunne, Patrick J" userId="dc1a87ca-e204-404d-ace5-f837b74918e4" providerId="ADAL" clId="{71D09007-18E0-F547-8BD0-2FA8F43E4BAA}"/>
    <pc:docChg chg="custSel addSld delSld modSld">
      <pc:chgData name="Dunne, Patrick J" userId="dc1a87ca-e204-404d-ace5-f837b74918e4" providerId="ADAL" clId="{71D09007-18E0-F547-8BD0-2FA8F43E4BAA}" dt="2025-02-06T10:31:59.967" v="2433" actId="20577"/>
      <pc:docMkLst>
        <pc:docMk/>
      </pc:docMkLst>
      <pc:sldChg chg="modSp mod">
        <pc:chgData name="Dunne, Patrick J" userId="dc1a87ca-e204-404d-ace5-f837b74918e4" providerId="ADAL" clId="{71D09007-18E0-F547-8BD0-2FA8F43E4BAA}" dt="2025-02-06T09:58:37.234" v="9" actId="20577"/>
        <pc:sldMkLst>
          <pc:docMk/>
          <pc:sldMk cId="2728557564" sldId="256"/>
        </pc:sldMkLst>
        <pc:spChg chg="mod">
          <ac:chgData name="Dunne, Patrick J" userId="dc1a87ca-e204-404d-ace5-f837b74918e4" providerId="ADAL" clId="{71D09007-18E0-F547-8BD0-2FA8F43E4BAA}" dt="2025-02-06T09:58:37.234" v="9" actId="20577"/>
          <ac:spMkLst>
            <pc:docMk/>
            <pc:sldMk cId="2728557564" sldId="256"/>
            <ac:spMk id="3" creationId="{6C5F6F5F-6ADB-06BB-06A0-574E78E6CE67}"/>
          </ac:spMkLst>
        </pc:spChg>
      </pc:sldChg>
      <pc:sldChg chg="addSp modSp mod">
        <pc:chgData name="Dunne, Patrick J" userId="dc1a87ca-e204-404d-ace5-f837b74918e4" providerId="ADAL" clId="{71D09007-18E0-F547-8BD0-2FA8F43E4BAA}" dt="2025-02-06T10:24:14.873" v="1868" actId="20577"/>
        <pc:sldMkLst>
          <pc:docMk/>
          <pc:sldMk cId="267190456" sldId="286"/>
        </pc:sldMkLst>
        <pc:spChg chg="mod">
          <ac:chgData name="Dunne, Patrick J" userId="dc1a87ca-e204-404d-ace5-f837b74918e4" providerId="ADAL" clId="{71D09007-18E0-F547-8BD0-2FA8F43E4BAA}" dt="2025-02-06T10:04:11.548" v="609" actId="20577"/>
          <ac:spMkLst>
            <pc:docMk/>
            <pc:sldMk cId="267190456" sldId="286"/>
            <ac:spMk id="2" creationId="{B6F8C8C1-3698-CAA9-22F4-C44358CE4C0F}"/>
          </ac:spMkLst>
        </pc:spChg>
        <pc:spChg chg="mod">
          <ac:chgData name="Dunne, Patrick J" userId="dc1a87ca-e204-404d-ace5-f837b74918e4" providerId="ADAL" clId="{71D09007-18E0-F547-8BD0-2FA8F43E4BAA}" dt="2025-02-06T10:24:14.873" v="1868" actId="20577"/>
          <ac:spMkLst>
            <pc:docMk/>
            <pc:sldMk cId="267190456" sldId="286"/>
            <ac:spMk id="3" creationId="{D401867D-E2AD-C30E-0EA2-B01434BE579E}"/>
          </ac:spMkLst>
        </pc:spChg>
      </pc:sldChg>
      <pc:sldChg chg="addSp delSp modSp new del mod modClrScheme chgLayout">
        <pc:chgData name="Dunne, Patrick J" userId="dc1a87ca-e204-404d-ace5-f837b74918e4" providerId="ADAL" clId="{71D09007-18E0-F547-8BD0-2FA8F43E4BAA}" dt="2025-02-06T10:12:12.766" v="948" actId="2696"/>
        <pc:sldMkLst>
          <pc:docMk/>
          <pc:sldMk cId="2447197505" sldId="309"/>
        </pc:sldMkLst>
      </pc:sldChg>
      <pc:sldChg chg="addSp delSp modSp new mod modClrScheme chgLayout">
        <pc:chgData name="Dunne, Patrick J" userId="dc1a87ca-e204-404d-ace5-f837b74918e4" providerId="ADAL" clId="{71D09007-18E0-F547-8BD0-2FA8F43E4BAA}" dt="2025-02-06T10:17:40.432" v="1700" actId="207"/>
        <pc:sldMkLst>
          <pc:docMk/>
          <pc:sldMk cId="1324484387" sldId="310"/>
        </pc:sldMkLst>
      </pc:sldChg>
      <pc:sldChg chg="addSp delSp modSp add mod delAnim modAnim">
        <pc:chgData name="Dunne, Patrick J" userId="dc1a87ca-e204-404d-ace5-f837b74918e4" providerId="ADAL" clId="{71D09007-18E0-F547-8BD0-2FA8F43E4BAA}" dt="2025-02-06T10:20:29.963" v="1714"/>
        <pc:sldMkLst>
          <pc:docMk/>
          <pc:sldMk cId="2498125931" sldId="311"/>
        </pc:sldMkLst>
      </pc:sldChg>
      <pc:sldChg chg="addSp delSp modSp new mod">
        <pc:chgData name="Dunne, Patrick J" userId="dc1a87ca-e204-404d-ace5-f837b74918e4" providerId="ADAL" clId="{71D09007-18E0-F547-8BD0-2FA8F43E4BAA}" dt="2025-02-06T10:31:59.967" v="2433" actId="20577"/>
        <pc:sldMkLst>
          <pc:docMk/>
          <pc:sldMk cId="3134863416" sldId="312"/>
        </pc:sldMkLst>
      </pc:sldChg>
      <pc:sldChg chg="addSp delSp modSp new mod modClrScheme chgLayout">
        <pc:chgData name="Dunne, Patrick J" userId="dc1a87ca-e204-404d-ace5-f837b74918e4" providerId="ADAL" clId="{71D09007-18E0-F547-8BD0-2FA8F43E4BAA}" dt="2025-02-06T10:31:11.967" v="2350" actId="20577"/>
        <pc:sldMkLst>
          <pc:docMk/>
          <pc:sldMk cId="3653214121" sldId="31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E0D2A8-8F95-47C2-ABE1-A779F5A43C98}" type="datetimeFigureOut">
              <a:rPr lang="en-US" smtClean="0"/>
              <a:t>2/17/25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7663E2-27CE-4C79-91D3-7F5C4262D57F}" type="slidenum">
              <a:rPr lang="en-US" smtClean="0"/>
              <a:t>‹#›</a:t>
            </a:fld>
            <a:endParaRPr lang="en-US"/>
          </a:p>
        </p:txBody>
      </p:sp>
    </p:spTree>
    <p:extLst>
      <p:ext uri="{BB962C8B-B14F-4D97-AF65-F5344CB8AC3E}">
        <p14:creationId xmlns:p14="http://schemas.microsoft.com/office/powerpoint/2010/main" val="1230559577"/>
      </p:ext>
    </p:extLst>
  </p:cSld>
  <p:clrMap bg1="lt1" tx1="dk1" bg2="lt2" tx2="dk2" accent1="accent1" accent2="accent2" accent3="accent3" accent4="accent4" accent5="accent5" accent6="accent6" hlink="hlink" folHlink="folHlink"/>
  <p:notesStyle>
    <a:lvl1pPr marL="0" algn="l" defTabSz="914353" rtl="0" eaLnBrk="1" latinLnBrk="0" hangingPunct="1">
      <a:defRPr sz="1200" kern="1200">
        <a:solidFill>
          <a:schemeClr val="tx1"/>
        </a:solidFill>
        <a:latin typeface="+mn-lt"/>
        <a:ea typeface="+mn-ea"/>
        <a:cs typeface="+mn-cs"/>
      </a:defRPr>
    </a:lvl1pPr>
    <a:lvl2pPr marL="457177" algn="l" defTabSz="914353" rtl="0" eaLnBrk="1" latinLnBrk="0" hangingPunct="1">
      <a:defRPr sz="1200" kern="1200">
        <a:solidFill>
          <a:schemeClr val="tx1"/>
        </a:solidFill>
        <a:latin typeface="+mn-lt"/>
        <a:ea typeface="+mn-ea"/>
        <a:cs typeface="+mn-cs"/>
      </a:defRPr>
    </a:lvl2pPr>
    <a:lvl3pPr marL="914353" algn="l" defTabSz="914353" rtl="0" eaLnBrk="1" latinLnBrk="0" hangingPunct="1">
      <a:defRPr sz="1200" kern="1200">
        <a:solidFill>
          <a:schemeClr val="tx1"/>
        </a:solidFill>
        <a:latin typeface="+mn-lt"/>
        <a:ea typeface="+mn-ea"/>
        <a:cs typeface="+mn-cs"/>
      </a:defRPr>
    </a:lvl3pPr>
    <a:lvl4pPr marL="1371530" algn="l" defTabSz="914353" rtl="0" eaLnBrk="1" latinLnBrk="0" hangingPunct="1">
      <a:defRPr sz="1200" kern="1200">
        <a:solidFill>
          <a:schemeClr val="tx1"/>
        </a:solidFill>
        <a:latin typeface="+mn-lt"/>
        <a:ea typeface="+mn-ea"/>
        <a:cs typeface="+mn-cs"/>
      </a:defRPr>
    </a:lvl4pPr>
    <a:lvl5pPr marL="1828706" algn="l" defTabSz="914353" rtl="0" eaLnBrk="1" latinLnBrk="0" hangingPunct="1">
      <a:defRPr sz="1200" kern="1200">
        <a:solidFill>
          <a:schemeClr val="tx1"/>
        </a:solidFill>
        <a:latin typeface="+mn-lt"/>
        <a:ea typeface="+mn-ea"/>
        <a:cs typeface="+mn-cs"/>
      </a:defRPr>
    </a:lvl5pPr>
    <a:lvl6pPr marL="2285883" algn="l" defTabSz="914353" rtl="0" eaLnBrk="1" latinLnBrk="0" hangingPunct="1">
      <a:defRPr sz="1200" kern="1200">
        <a:solidFill>
          <a:schemeClr val="tx1"/>
        </a:solidFill>
        <a:latin typeface="+mn-lt"/>
        <a:ea typeface="+mn-ea"/>
        <a:cs typeface="+mn-cs"/>
      </a:defRPr>
    </a:lvl6pPr>
    <a:lvl7pPr marL="2743060" algn="l" defTabSz="914353" rtl="0" eaLnBrk="1" latinLnBrk="0" hangingPunct="1">
      <a:defRPr sz="1200" kern="1200">
        <a:solidFill>
          <a:schemeClr val="tx1"/>
        </a:solidFill>
        <a:latin typeface="+mn-lt"/>
        <a:ea typeface="+mn-ea"/>
        <a:cs typeface="+mn-cs"/>
      </a:defRPr>
    </a:lvl7pPr>
    <a:lvl8pPr marL="3200236" algn="l" defTabSz="914353" rtl="0" eaLnBrk="1" latinLnBrk="0" hangingPunct="1">
      <a:defRPr sz="1200" kern="1200">
        <a:solidFill>
          <a:schemeClr val="tx1"/>
        </a:solidFill>
        <a:latin typeface="+mn-lt"/>
        <a:ea typeface="+mn-ea"/>
        <a:cs typeface="+mn-cs"/>
      </a:defRPr>
    </a:lvl8pPr>
    <a:lvl9pPr marL="3657413" algn="l" defTabSz="91435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1</a:t>
            </a:fld>
            <a:endParaRPr lang="en-US"/>
          </a:p>
        </p:txBody>
      </p:sp>
    </p:spTree>
    <p:extLst>
      <p:ext uri="{BB962C8B-B14F-4D97-AF65-F5344CB8AC3E}">
        <p14:creationId xmlns:p14="http://schemas.microsoft.com/office/powerpoint/2010/main" val="1051584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a:t>
            </a:fld>
            <a:endParaRPr lang="en-US"/>
          </a:p>
        </p:txBody>
      </p:sp>
    </p:spTree>
    <p:extLst>
      <p:ext uri="{BB962C8B-B14F-4D97-AF65-F5344CB8AC3E}">
        <p14:creationId xmlns:p14="http://schemas.microsoft.com/office/powerpoint/2010/main" val="1993152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AC3E8-FE4F-E558-A347-EAF27EED10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D59C8F-B9B9-955B-7922-406C3BB35A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76274B-8B14-9210-B121-60A5B051BBCF}"/>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B96FD0E-4DC6-3B3E-280C-28BD38D8AF27}"/>
              </a:ext>
            </a:extLst>
          </p:cNvPr>
          <p:cNvSpPr>
            <a:spLocks noGrp="1"/>
          </p:cNvSpPr>
          <p:nvPr>
            <p:ph type="sldNum" sz="quarter" idx="5"/>
          </p:nvPr>
        </p:nvSpPr>
        <p:spPr/>
        <p:txBody>
          <a:bodyPr/>
          <a:lstStyle/>
          <a:p>
            <a:fld id="{877663E2-27CE-4C79-91D3-7F5C4262D57F}" type="slidenum">
              <a:rPr lang="en-US" smtClean="0"/>
              <a:t>5</a:t>
            </a:fld>
            <a:endParaRPr lang="en-US"/>
          </a:p>
        </p:txBody>
      </p:sp>
    </p:spTree>
    <p:extLst>
      <p:ext uri="{BB962C8B-B14F-4D97-AF65-F5344CB8AC3E}">
        <p14:creationId xmlns:p14="http://schemas.microsoft.com/office/powerpoint/2010/main" val="4158476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C5B3F-600C-0B10-BEC8-5B68987DF9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B2A752-8140-0F91-0BB5-03D3CF594B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432092-21CA-F578-4D22-9682A76EE16F}"/>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321670B6-AB4E-3D3A-27A4-38F89B9AAF35}"/>
              </a:ext>
            </a:extLst>
          </p:cNvPr>
          <p:cNvSpPr>
            <a:spLocks noGrp="1"/>
          </p:cNvSpPr>
          <p:nvPr>
            <p:ph type="sldNum" sz="quarter" idx="5"/>
          </p:nvPr>
        </p:nvSpPr>
        <p:spPr/>
        <p:txBody>
          <a:bodyPr/>
          <a:lstStyle/>
          <a:p>
            <a:fld id="{877663E2-27CE-4C79-91D3-7F5C4262D57F}" type="slidenum">
              <a:rPr lang="en-US" smtClean="0"/>
              <a:t>6</a:t>
            </a:fld>
            <a:endParaRPr lang="en-US"/>
          </a:p>
        </p:txBody>
      </p:sp>
    </p:spTree>
    <p:extLst>
      <p:ext uri="{BB962C8B-B14F-4D97-AF65-F5344CB8AC3E}">
        <p14:creationId xmlns:p14="http://schemas.microsoft.com/office/powerpoint/2010/main" val="2140701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24</a:t>
            </a:fld>
            <a:endParaRPr lang="en-US"/>
          </a:p>
        </p:txBody>
      </p:sp>
    </p:spTree>
    <p:extLst>
      <p:ext uri="{BB962C8B-B14F-4D97-AF65-F5344CB8AC3E}">
        <p14:creationId xmlns:p14="http://schemas.microsoft.com/office/powerpoint/2010/main" val="3736885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grpSp>
        <p:nvGrpSpPr>
          <p:cNvPr id="23" name="Group 4">
            <a:extLst>
              <a:ext uri="{FF2B5EF4-FFF2-40B4-BE49-F238E27FC236}">
                <a16:creationId xmlns:a16="http://schemas.microsoft.com/office/drawing/2014/main" id="{0C35C447-372A-2538-9C02-9DA22221296C}"/>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24" name="Freeform 5">
              <a:extLst>
                <a:ext uri="{FF2B5EF4-FFF2-40B4-BE49-F238E27FC236}">
                  <a16:creationId xmlns:a16="http://schemas.microsoft.com/office/drawing/2014/main" id="{CFF1AFD2-F993-B30A-2282-C04F1F65AF00}"/>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5" name="Freeform 6">
              <a:extLst>
                <a:ext uri="{FF2B5EF4-FFF2-40B4-BE49-F238E27FC236}">
                  <a16:creationId xmlns:a16="http://schemas.microsoft.com/office/drawing/2014/main" id="{2F13F474-91EA-0185-733B-62682BD9F6E9}"/>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6" name="Freeform 7">
              <a:extLst>
                <a:ext uri="{FF2B5EF4-FFF2-40B4-BE49-F238E27FC236}">
                  <a16:creationId xmlns:a16="http://schemas.microsoft.com/office/drawing/2014/main" id="{87072C05-B626-BAF9-5316-96EAB02420F0}"/>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7" name="Freeform 8">
              <a:extLst>
                <a:ext uri="{FF2B5EF4-FFF2-40B4-BE49-F238E27FC236}">
                  <a16:creationId xmlns:a16="http://schemas.microsoft.com/office/drawing/2014/main" id="{AC6EA6C6-1057-DAC8-2609-B6EB51B72376}"/>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8" name="Freeform 9">
              <a:extLst>
                <a:ext uri="{FF2B5EF4-FFF2-40B4-BE49-F238E27FC236}">
                  <a16:creationId xmlns:a16="http://schemas.microsoft.com/office/drawing/2014/main" id="{4E258757-AB3A-DE10-FDFE-35B9588E9C3E}"/>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9" name="Freeform 10">
              <a:extLst>
                <a:ext uri="{FF2B5EF4-FFF2-40B4-BE49-F238E27FC236}">
                  <a16:creationId xmlns:a16="http://schemas.microsoft.com/office/drawing/2014/main" id="{74360D36-2B50-3114-9CB9-4BEE96BCCE6A}"/>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0" name="Freeform 11">
              <a:extLst>
                <a:ext uri="{FF2B5EF4-FFF2-40B4-BE49-F238E27FC236}">
                  <a16:creationId xmlns:a16="http://schemas.microsoft.com/office/drawing/2014/main" id="{1B032D16-0F2B-1DEC-D92A-ACAF24C07B0A}"/>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1" name="Freeform 12">
              <a:extLst>
                <a:ext uri="{FF2B5EF4-FFF2-40B4-BE49-F238E27FC236}">
                  <a16:creationId xmlns:a16="http://schemas.microsoft.com/office/drawing/2014/main" id="{13923343-4541-4792-ADC5-E6333E98D37A}"/>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9144000" cy="1847942"/>
          </a:xfrm>
        </p:spPr>
        <p:txBody>
          <a:bodyPr anchor="b"/>
          <a:lstStyle>
            <a:lvl1pPr algn="l">
              <a:defRPr sz="6400">
                <a:solidFill>
                  <a:schemeClr val="accent1"/>
                </a:solidFill>
              </a:defRPr>
            </a:lvl1pPr>
          </a:lstStyle>
          <a:p>
            <a:r>
              <a:rPr lang="en-GB"/>
              <a:t>Click to edit Master title style</a:t>
            </a:r>
            <a:endParaRPr lang="en-GB" dirty="0"/>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383000"/>
            <a:ext cx="9144000" cy="1322348"/>
          </a:xfrm>
        </p:spPr>
        <p:txBody>
          <a:bodyPr/>
          <a:lstStyle>
            <a:lvl1pPr marL="0" indent="0" algn="l">
              <a:buNone/>
              <a:defRPr sz="480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34" name="Text Placeholder 17">
            <a:extLst>
              <a:ext uri="{FF2B5EF4-FFF2-40B4-BE49-F238E27FC236}">
                <a16:creationId xmlns:a16="http://schemas.microsoft.com/office/drawing/2014/main" id="{C53F61BD-18EB-B863-761D-89639D8806F9}"/>
              </a:ext>
            </a:extLst>
          </p:cNvPr>
          <p:cNvSpPr>
            <a:spLocks noGrp="1"/>
          </p:cNvSpPr>
          <p:nvPr>
            <p:ph type="body" sz="quarter" idx="10"/>
          </p:nvPr>
        </p:nvSpPr>
        <p:spPr>
          <a:xfrm>
            <a:off x="330271" y="5789336"/>
            <a:ext cx="5579198" cy="740845"/>
          </a:xfrm>
        </p:spPr>
        <p:txBody>
          <a:bodyPr anchor="b"/>
          <a:lstStyle>
            <a:lvl1pPr>
              <a:defRPr sz="2200">
                <a:solidFill>
                  <a:schemeClr val="accent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en-GB"/>
              <a:t>Click to edit Master text styles</a:t>
            </a:r>
          </a:p>
        </p:txBody>
      </p:sp>
    </p:spTree>
    <p:extLst>
      <p:ext uri="{BB962C8B-B14F-4D97-AF65-F5344CB8AC3E}">
        <p14:creationId xmlns:p14="http://schemas.microsoft.com/office/powerpoint/2010/main" val="2433033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Patrick Dunne, p.dunne12@imperial.ac.um</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331746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Patrick Dunne, p.dunne12@imperial.ac.um</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2184638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Patrick Dunne, p.dunne12@imperial.ac.um</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685261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Patrick Dunne, p.dunne12@imperial.ac.um</a:t>
            </a:r>
            <a:endParaRPr lang="en-GB" dirty="0"/>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2090358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Patrick Dunne, p.dunne12@imperial.ac.um</a:t>
            </a:r>
            <a:endParaRPr lang="en-GB" dirty="0"/>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20201959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Patrick Dunne, p.dunne12@imperial.ac.um</a:t>
            </a:r>
            <a:endParaRPr lang="en-GB" dirty="0"/>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1807477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38847560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2686636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25362480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Images and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037066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Smoke">
    <p:bg>
      <p:bgPr>
        <a:solidFill>
          <a:schemeClr val="bg2"/>
        </a:solidFill>
        <a:effectLst/>
      </p:bgPr>
    </p:bg>
    <p:spTree>
      <p:nvGrpSpPr>
        <p:cNvPr id="1" name=""/>
        <p:cNvGrpSpPr/>
        <p:nvPr/>
      </p:nvGrpSpPr>
      <p:grpSpPr>
        <a:xfrm>
          <a:off x="0" y="0"/>
          <a:ext cx="0" cy="0"/>
          <a:chOff x="0" y="0"/>
          <a:chExt cx="0" cy="0"/>
        </a:xfrm>
      </p:grpSpPr>
      <p:grpSp>
        <p:nvGrpSpPr>
          <p:cNvPr id="23" name="Group 4">
            <a:extLst>
              <a:ext uri="{FF2B5EF4-FFF2-40B4-BE49-F238E27FC236}">
                <a16:creationId xmlns:a16="http://schemas.microsoft.com/office/drawing/2014/main" id="{0C35C447-372A-2538-9C02-9DA22221296C}"/>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24" name="Freeform 5">
              <a:extLst>
                <a:ext uri="{FF2B5EF4-FFF2-40B4-BE49-F238E27FC236}">
                  <a16:creationId xmlns:a16="http://schemas.microsoft.com/office/drawing/2014/main" id="{CFF1AFD2-F993-B30A-2282-C04F1F65AF00}"/>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5" name="Freeform 6">
              <a:extLst>
                <a:ext uri="{FF2B5EF4-FFF2-40B4-BE49-F238E27FC236}">
                  <a16:creationId xmlns:a16="http://schemas.microsoft.com/office/drawing/2014/main" id="{2F13F474-91EA-0185-733B-62682BD9F6E9}"/>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6" name="Freeform 7">
              <a:extLst>
                <a:ext uri="{FF2B5EF4-FFF2-40B4-BE49-F238E27FC236}">
                  <a16:creationId xmlns:a16="http://schemas.microsoft.com/office/drawing/2014/main" id="{87072C05-B626-BAF9-5316-96EAB02420F0}"/>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7" name="Freeform 8">
              <a:extLst>
                <a:ext uri="{FF2B5EF4-FFF2-40B4-BE49-F238E27FC236}">
                  <a16:creationId xmlns:a16="http://schemas.microsoft.com/office/drawing/2014/main" id="{AC6EA6C6-1057-DAC8-2609-B6EB51B72376}"/>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8" name="Freeform 9">
              <a:extLst>
                <a:ext uri="{FF2B5EF4-FFF2-40B4-BE49-F238E27FC236}">
                  <a16:creationId xmlns:a16="http://schemas.microsoft.com/office/drawing/2014/main" id="{4E258757-AB3A-DE10-FDFE-35B9588E9C3E}"/>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9" name="Freeform 10">
              <a:extLst>
                <a:ext uri="{FF2B5EF4-FFF2-40B4-BE49-F238E27FC236}">
                  <a16:creationId xmlns:a16="http://schemas.microsoft.com/office/drawing/2014/main" id="{74360D36-2B50-3114-9CB9-4BEE96BCCE6A}"/>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0" name="Freeform 11">
              <a:extLst>
                <a:ext uri="{FF2B5EF4-FFF2-40B4-BE49-F238E27FC236}">
                  <a16:creationId xmlns:a16="http://schemas.microsoft.com/office/drawing/2014/main" id="{1B032D16-0F2B-1DEC-D92A-ACAF24C07B0A}"/>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1" name="Freeform 12">
              <a:extLst>
                <a:ext uri="{FF2B5EF4-FFF2-40B4-BE49-F238E27FC236}">
                  <a16:creationId xmlns:a16="http://schemas.microsoft.com/office/drawing/2014/main" id="{13923343-4541-4792-ADC5-E6333E98D37A}"/>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9144000" cy="1847942"/>
          </a:xfrm>
        </p:spPr>
        <p:txBody>
          <a:bodyPr anchor="b"/>
          <a:lstStyle>
            <a:lvl1pPr algn="l">
              <a:defRPr sz="6400">
                <a:solidFill>
                  <a:schemeClr val="accent1"/>
                </a:solidFill>
              </a:defRPr>
            </a:lvl1pPr>
          </a:lstStyle>
          <a:p>
            <a:r>
              <a:rPr lang="en-GB"/>
              <a:t>Click to edit Master title style</a:t>
            </a:r>
            <a:endParaRPr lang="en-GB" dirty="0"/>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383000"/>
            <a:ext cx="9144000" cy="1322348"/>
          </a:xfrm>
        </p:spPr>
        <p:txBody>
          <a:bodyPr/>
          <a:lstStyle>
            <a:lvl1pPr marL="0" indent="0" algn="l">
              <a:buNone/>
              <a:defRPr sz="480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2" name="Text Placeholder 17">
            <a:extLst>
              <a:ext uri="{FF2B5EF4-FFF2-40B4-BE49-F238E27FC236}">
                <a16:creationId xmlns:a16="http://schemas.microsoft.com/office/drawing/2014/main" id="{C3CC0732-2E95-AE1D-13E5-F7FFC7BB0ED9}"/>
              </a:ext>
            </a:extLst>
          </p:cNvPr>
          <p:cNvSpPr>
            <a:spLocks noGrp="1"/>
          </p:cNvSpPr>
          <p:nvPr>
            <p:ph type="body" sz="quarter" idx="10"/>
          </p:nvPr>
        </p:nvSpPr>
        <p:spPr>
          <a:xfrm>
            <a:off x="330271" y="5789336"/>
            <a:ext cx="5579198" cy="740845"/>
          </a:xfrm>
        </p:spPr>
        <p:txBody>
          <a:bodyPr anchor="b"/>
          <a:lstStyle>
            <a:lvl1pPr>
              <a:defRPr sz="2200">
                <a:solidFill>
                  <a:schemeClr val="accent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en-GB"/>
              <a:t>Click to edit Master text styles</a:t>
            </a:r>
          </a:p>
        </p:txBody>
      </p:sp>
    </p:spTree>
    <p:extLst>
      <p:ext uri="{BB962C8B-B14F-4D97-AF65-F5344CB8AC3E}">
        <p14:creationId xmlns:p14="http://schemas.microsoft.com/office/powerpoint/2010/main" val="24972648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Images and Captions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1609803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mages and Captions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28142315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40393448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rge Tex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244753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Text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5180192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rge Text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025"/>
            <a:ext cx="9984000" cy="5934075"/>
          </a:xfrm>
        </p:spPr>
        <p:txBody>
          <a:bodyPr/>
          <a:lstStyle>
            <a:lvl1pPr>
              <a:defRPr sz="4800">
                <a:solidFill>
                  <a:schemeClr val="bg1"/>
                </a:solidFill>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lvl1pPr>
              <a:defRPr>
                <a:solidFill>
                  <a:schemeClr val="bg1"/>
                </a:solidFill>
              </a:defRPr>
            </a:lvl1pPr>
          </a:lstStyle>
          <a:p>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lvl1pPr>
              <a:defRPr>
                <a:solidFill>
                  <a:schemeClr val="bg1"/>
                </a:solidFill>
              </a:defRPr>
            </a:lvl1p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8" name="TextBox 7">
            <a:extLst>
              <a:ext uri="{FF2B5EF4-FFF2-40B4-BE49-F238E27FC236}">
                <a16:creationId xmlns:a16="http://schemas.microsoft.com/office/drawing/2014/main" id="{24A8D6E0-472D-9B14-F3A6-BC2F23E87040}"/>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bg1"/>
                </a:solidFill>
                <a:latin typeface="+mj-lt"/>
              </a:rPr>
              <a:t>Imperial College London</a:t>
            </a:r>
          </a:p>
        </p:txBody>
      </p:sp>
    </p:spTree>
    <p:extLst>
      <p:ext uri="{BB962C8B-B14F-4D97-AF65-F5344CB8AC3E}">
        <p14:creationId xmlns:p14="http://schemas.microsoft.com/office/powerpoint/2010/main" val="14677495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5D21AD4-68E5-D832-D55C-9ACFCD153AF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1311EA1B-04BA-0493-81EB-3E7823E19024}"/>
              </a:ext>
            </a:extLst>
          </p:cNvPr>
          <p:cNvSpPr>
            <a:spLocks noGrp="1"/>
          </p:cNvSpPr>
          <p:nvPr>
            <p:ph type="ftr" sz="quarter" idx="11"/>
          </p:nvPr>
        </p:nvSpPr>
        <p:spPr/>
        <p:txBody>
          <a:bodyPr/>
          <a:lstStyle/>
          <a:p>
            <a:r>
              <a:rPr lang="en-GB"/>
              <a:t>Patrick Dunne, p.dunne12@imperial.ac.um</a:t>
            </a:r>
            <a:endParaRPr lang="en-GB" dirty="0"/>
          </a:p>
        </p:txBody>
      </p:sp>
      <p:sp>
        <p:nvSpPr>
          <p:cNvPr id="6" name="Slide Number Placeholder 5">
            <a:extLst>
              <a:ext uri="{FF2B5EF4-FFF2-40B4-BE49-F238E27FC236}">
                <a16:creationId xmlns:a16="http://schemas.microsoft.com/office/drawing/2014/main" id="{DDA22947-0466-77E3-9884-7FFF54F0FEAD}"/>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1">
            <a:extLst>
              <a:ext uri="{FF2B5EF4-FFF2-40B4-BE49-F238E27FC236}">
                <a16:creationId xmlns:a16="http://schemas.microsoft.com/office/drawing/2014/main" id="{45A24D7B-41EB-9794-42AE-564F6680EA41}"/>
              </a:ext>
            </a:extLst>
          </p:cNvPr>
          <p:cNvSpPr>
            <a:spLocks noGrp="1"/>
          </p:cNvSpPr>
          <p:nvPr>
            <p:ph type="ctrTitle"/>
          </p:nvPr>
        </p:nvSpPr>
        <p:spPr>
          <a:xfrm>
            <a:off x="317251" y="2417400"/>
            <a:ext cx="9144000" cy="1847942"/>
          </a:xfrm>
        </p:spPr>
        <p:txBody>
          <a:bodyPr anchor="b"/>
          <a:lstStyle>
            <a:lvl1pPr algn="l">
              <a:defRPr sz="6400">
                <a:solidFill>
                  <a:schemeClr val="accent1"/>
                </a:solidFill>
              </a:defRPr>
            </a:lvl1pPr>
          </a:lstStyle>
          <a:p>
            <a:r>
              <a:rPr lang="en-GB"/>
              <a:t>Click to edit Master title style</a:t>
            </a:r>
            <a:endParaRPr lang="en-GB" dirty="0"/>
          </a:p>
        </p:txBody>
      </p:sp>
      <p:sp>
        <p:nvSpPr>
          <p:cNvPr id="8" name="Subtitle 2">
            <a:extLst>
              <a:ext uri="{FF2B5EF4-FFF2-40B4-BE49-F238E27FC236}">
                <a16:creationId xmlns:a16="http://schemas.microsoft.com/office/drawing/2014/main" id="{14EAC6AD-293C-6C12-F9F6-48F5FCB0E4A2}"/>
              </a:ext>
            </a:extLst>
          </p:cNvPr>
          <p:cNvSpPr>
            <a:spLocks noGrp="1"/>
          </p:cNvSpPr>
          <p:nvPr>
            <p:ph type="subTitle" idx="1"/>
          </p:nvPr>
        </p:nvSpPr>
        <p:spPr>
          <a:xfrm>
            <a:off x="317251" y="4383000"/>
            <a:ext cx="9144000" cy="1322348"/>
          </a:xfrm>
        </p:spPr>
        <p:txBody>
          <a:bodyPr/>
          <a:lstStyle>
            <a:lvl1pPr marL="0" indent="0" algn="l">
              <a:buNone/>
              <a:defRPr sz="475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26736960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Header Smoke">
    <p:bg>
      <p:bgPr>
        <a:solidFill>
          <a:schemeClr val="bg2"/>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5D21AD4-68E5-D832-D55C-9ACFCD153AF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1311EA1B-04BA-0493-81EB-3E7823E19024}"/>
              </a:ext>
            </a:extLst>
          </p:cNvPr>
          <p:cNvSpPr>
            <a:spLocks noGrp="1"/>
          </p:cNvSpPr>
          <p:nvPr>
            <p:ph type="ftr" sz="quarter" idx="11"/>
          </p:nvPr>
        </p:nvSpPr>
        <p:spPr/>
        <p:txBody>
          <a:bodyPr/>
          <a:lstStyle/>
          <a:p>
            <a:r>
              <a:rPr lang="en-GB"/>
              <a:t>Patrick Dunne, p.dunne12@imperial.ac.um</a:t>
            </a:r>
            <a:endParaRPr lang="en-GB" dirty="0"/>
          </a:p>
        </p:txBody>
      </p:sp>
      <p:sp>
        <p:nvSpPr>
          <p:cNvPr id="6" name="Slide Number Placeholder 5">
            <a:extLst>
              <a:ext uri="{FF2B5EF4-FFF2-40B4-BE49-F238E27FC236}">
                <a16:creationId xmlns:a16="http://schemas.microsoft.com/office/drawing/2014/main" id="{DDA22947-0466-77E3-9884-7FFF54F0FEAD}"/>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1">
            <a:extLst>
              <a:ext uri="{FF2B5EF4-FFF2-40B4-BE49-F238E27FC236}">
                <a16:creationId xmlns:a16="http://schemas.microsoft.com/office/drawing/2014/main" id="{45A24D7B-41EB-9794-42AE-564F6680EA41}"/>
              </a:ext>
            </a:extLst>
          </p:cNvPr>
          <p:cNvSpPr>
            <a:spLocks noGrp="1"/>
          </p:cNvSpPr>
          <p:nvPr>
            <p:ph type="ctrTitle"/>
          </p:nvPr>
        </p:nvSpPr>
        <p:spPr>
          <a:xfrm>
            <a:off x="317251" y="2417400"/>
            <a:ext cx="9144000" cy="1847942"/>
          </a:xfrm>
        </p:spPr>
        <p:txBody>
          <a:bodyPr anchor="b"/>
          <a:lstStyle>
            <a:lvl1pPr algn="l">
              <a:defRPr sz="6400">
                <a:solidFill>
                  <a:schemeClr val="accent1"/>
                </a:solidFill>
              </a:defRPr>
            </a:lvl1pPr>
          </a:lstStyle>
          <a:p>
            <a:r>
              <a:rPr lang="en-GB"/>
              <a:t>Click to edit Master title style</a:t>
            </a:r>
            <a:endParaRPr lang="en-GB" dirty="0"/>
          </a:p>
        </p:txBody>
      </p:sp>
      <p:sp>
        <p:nvSpPr>
          <p:cNvPr id="8" name="Subtitle 2">
            <a:extLst>
              <a:ext uri="{FF2B5EF4-FFF2-40B4-BE49-F238E27FC236}">
                <a16:creationId xmlns:a16="http://schemas.microsoft.com/office/drawing/2014/main" id="{14EAC6AD-293C-6C12-F9F6-48F5FCB0E4A2}"/>
              </a:ext>
            </a:extLst>
          </p:cNvPr>
          <p:cNvSpPr>
            <a:spLocks noGrp="1"/>
          </p:cNvSpPr>
          <p:nvPr>
            <p:ph type="subTitle" idx="1"/>
          </p:nvPr>
        </p:nvSpPr>
        <p:spPr>
          <a:xfrm>
            <a:off x="317251" y="4383000"/>
            <a:ext cx="9144000" cy="1322348"/>
          </a:xfrm>
        </p:spPr>
        <p:txBody>
          <a:bodyPr/>
          <a:lstStyle>
            <a:lvl1pPr marL="0" indent="0" algn="l">
              <a:buNone/>
              <a:defRPr sz="475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9492578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Khaki">
    <p:bg>
      <p:bgPr>
        <a:solidFill>
          <a:srgbClr val="FBF7DC"/>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5D21AD4-68E5-D832-D55C-9ACFCD153AF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1311EA1B-04BA-0493-81EB-3E7823E19024}"/>
              </a:ext>
            </a:extLst>
          </p:cNvPr>
          <p:cNvSpPr>
            <a:spLocks noGrp="1"/>
          </p:cNvSpPr>
          <p:nvPr>
            <p:ph type="ftr" sz="quarter" idx="11"/>
          </p:nvPr>
        </p:nvSpPr>
        <p:spPr/>
        <p:txBody>
          <a:bodyPr/>
          <a:lstStyle/>
          <a:p>
            <a:r>
              <a:rPr lang="en-GB"/>
              <a:t>Patrick Dunne, p.dunne12@imperial.ac.um</a:t>
            </a:r>
            <a:endParaRPr lang="en-GB" dirty="0"/>
          </a:p>
        </p:txBody>
      </p:sp>
      <p:sp>
        <p:nvSpPr>
          <p:cNvPr id="6" name="Slide Number Placeholder 5">
            <a:extLst>
              <a:ext uri="{FF2B5EF4-FFF2-40B4-BE49-F238E27FC236}">
                <a16:creationId xmlns:a16="http://schemas.microsoft.com/office/drawing/2014/main" id="{DDA22947-0466-77E3-9884-7FFF54F0FEAD}"/>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1">
            <a:extLst>
              <a:ext uri="{FF2B5EF4-FFF2-40B4-BE49-F238E27FC236}">
                <a16:creationId xmlns:a16="http://schemas.microsoft.com/office/drawing/2014/main" id="{45A24D7B-41EB-9794-42AE-564F6680EA41}"/>
              </a:ext>
            </a:extLst>
          </p:cNvPr>
          <p:cNvSpPr>
            <a:spLocks noGrp="1"/>
          </p:cNvSpPr>
          <p:nvPr>
            <p:ph type="ctrTitle"/>
          </p:nvPr>
        </p:nvSpPr>
        <p:spPr>
          <a:xfrm>
            <a:off x="317251" y="2417400"/>
            <a:ext cx="9144000" cy="1847942"/>
          </a:xfrm>
        </p:spPr>
        <p:txBody>
          <a:bodyPr anchor="b"/>
          <a:lstStyle>
            <a:lvl1pPr algn="l">
              <a:defRPr sz="6400">
                <a:solidFill>
                  <a:schemeClr val="accent1"/>
                </a:solidFill>
              </a:defRPr>
            </a:lvl1pPr>
          </a:lstStyle>
          <a:p>
            <a:r>
              <a:rPr lang="en-GB"/>
              <a:t>Click to edit Master title style</a:t>
            </a:r>
            <a:endParaRPr lang="en-GB" dirty="0"/>
          </a:p>
        </p:txBody>
      </p:sp>
      <p:sp>
        <p:nvSpPr>
          <p:cNvPr id="8" name="Subtitle 2">
            <a:extLst>
              <a:ext uri="{FF2B5EF4-FFF2-40B4-BE49-F238E27FC236}">
                <a16:creationId xmlns:a16="http://schemas.microsoft.com/office/drawing/2014/main" id="{14EAC6AD-293C-6C12-F9F6-48F5FCB0E4A2}"/>
              </a:ext>
            </a:extLst>
          </p:cNvPr>
          <p:cNvSpPr>
            <a:spLocks noGrp="1"/>
          </p:cNvSpPr>
          <p:nvPr>
            <p:ph type="subTitle" idx="1"/>
          </p:nvPr>
        </p:nvSpPr>
        <p:spPr>
          <a:xfrm>
            <a:off x="317251" y="4383000"/>
            <a:ext cx="9144000" cy="1322348"/>
          </a:xfrm>
        </p:spPr>
        <p:txBody>
          <a:bodyPr/>
          <a:lstStyle>
            <a:lvl1pPr marL="0" indent="0" algn="l">
              <a:buNone/>
              <a:defRPr sz="475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8868036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ction Header Blue">
    <p:bg>
      <p:bgPr>
        <a:solidFill>
          <a:schemeClr val="accent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bg1"/>
                </a:solidFill>
              </a:defRPr>
            </a:lvl1pPr>
          </a:lstStyle>
          <a:p>
            <a:endParaRPr lang="en-GB"/>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bg1"/>
                </a:solidFill>
              </a:defRPr>
            </a:lvl1pPr>
          </a:lstStyle>
          <a:p>
            <a:r>
              <a:rPr lang="en-GB"/>
              <a:t>Patrick Dunne, p.dunne12@imperial.ac.um</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bg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p:nvPr>
        </p:nvSpPr>
        <p:spPr>
          <a:xfrm>
            <a:off x="317251" y="2417400"/>
            <a:ext cx="9144000" cy="1847942"/>
          </a:xfrm>
        </p:spPr>
        <p:txBody>
          <a:bodyPr anchor="b"/>
          <a:lstStyle>
            <a:lvl1pPr algn="l">
              <a:defRPr sz="6400">
                <a:solidFill>
                  <a:schemeClr val="bg1"/>
                </a:solidFill>
              </a:defRPr>
            </a:lvl1pPr>
          </a:lstStyle>
          <a:p>
            <a:r>
              <a:rPr lang="en-GB"/>
              <a:t>Click to edit Master title style</a:t>
            </a:r>
            <a:endParaRPr lang="en-GB" dirty="0"/>
          </a:p>
        </p:txBody>
      </p:sp>
      <p:sp>
        <p:nvSpPr>
          <p:cNvPr id="10" name="Subtitle 2">
            <a:extLst>
              <a:ext uri="{FF2B5EF4-FFF2-40B4-BE49-F238E27FC236}">
                <a16:creationId xmlns:a16="http://schemas.microsoft.com/office/drawing/2014/main" id="{01609BCD-EF9A-DF89-AAD2-167090C57F54}"/>
              </a:ext>
            </a:extLst>
          </p:cNvPr>
          <p:cNvSpPr>
            <a:spLocks noGrp="1"/>
          </p:cNvSpPr>
          <p:nvPr>
            <p:ph type="subTitle" idx="1"/>
          </p:nvPr>
        </p:nvSpPr>
        <p:spPr>
          <a:xfrm>
            <a:off x="317251" y="4383000"/>
            <a:ext cx="9144000" cy="1322348"/>
          </a:xfrm>
        </p:spPr>
        <p:txBody>
          <a:bodyPr/>
          <a:lstStyle>
            <a:lvl1pPr marL="0" indent="0" algn="l">
              <a:buNone/>
              <a:defRPr sz="4800">
                <a:solidFill>
                  <a:schemeClr val="bg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36739952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Khaki">
    <p:bg>
      <p:bgPr>
        <a:solidFill>
          <a:srgbClr val="FBF7DC"/>
        </a:solidFill>
        <a:effectLst/>
      </p:bgPr>
    </p:bg>
    <p:spTree>
      <p:nvGrpSpPr>
        <p:cNvPr id="1" name=""/>
        <p:cNvGrpSpPr/>
        <p:nvPr/>
      </p:nvGrpSpPr>
      <p:grpSpPr>
        <a:xfrm>
          <a:off x="0" y="0"/>
          <a:ext cx="0" cy="0"/>
          <a:chOff x="0" y="0"/>
          <a:chExt cx="0" cy="0"/>
        </a:xfrm>
      </p:grpSpPr>
      <p:grpSp>
        <p:nvGrpSpPr>
          <p:cNvPr id="23" name="Group 4">
            <a:extLst>
              <a:ext uri="{FF2B5EF4-FFF2-40B4-BE49-F238E27FC236}">
                <a16:creationId xmlns:a16="http://schemas.microsoft.com/office/drawing/2014/main" id="{0C35C447-372A-2538-9C02-9DA22221296C}"/>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24" name="Freeform 5">
              <a:extLst>
                <a:ext uri="{FF2B5EF4-FFF2-40B4-BE49-F238E27FC236}">
                  <a16:creationId xmlns:a16="http://schemas.microsoft.com/office/drawing/2014/main" id="{CFF1AFD2-F993-B30A-2282-C04F1F65AF00}"/>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5" name="Freeform 6">
              <a:extLst>
                <a:ext uri="{FF2B5EF4-FFF2-40B4-BE49-F238E27FC236}">
                  <a16:creationId xmlns:a16="http://schemas.microsoft.com/office/drawing/2014/main" id="{2F13F474-91EA-0185-733B-62682BD9F6E9}"/>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6" name="Freeform 7">
              <a:extLst>
                <a:ext uri="{FF2B5EF4-FFF2-40B4-BE49-F238E27FC236}">
                  <a16:creationId xmlns:a16="http://schemas.microsoft.com/office/drawing/2014/main" id="{87072C05-B626-BAF9-5316-96EAB02420F0}"/>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7" name="Freeform 8">
              <a:extLst>
                <a:ext uri="{FF2B5EF4-FFF2-40B4-BE49-F238E27FC236}">
                  <a16:creationId xmlns:a16="http://schemas.microsoft.com/office/drawing/2014/main" id="{AC6EA6C6-1057-DAC8-2609-B6EB51B72376}"/>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8" name="Freeform 9">
              <a:extLst>
                <a:ext uri="{FF2B5EF4-FFF2-40B4-BE49-F238E27FC236}">
                  <a16:creationId xmlns:a16="http://schemas.microsoft.com/office/drawing/2014/main" id="{4E258757-AB3A-DE10-FDFE-35B9588E9C3E}"/>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9" name="Freeform 10">
              <a:extLst>
                <a:ext uri="{FF2B5EF4-FFF2-40B4-BE49-F238E27FC236}">
                  <a16:creationId xmlns:a16="http://schemas.microsoft.com/office/drawing/2014/main" id="{74360D36-2B50-3114-9CB9-4BEE96BCCE6A}"/>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0" name="Freeform 11">
              <a:extLst>
                <a:ext uri="{FF2B5EF4-FFF2-40B4-BE49-F238E27FC236}">
                  <a16:creationId xmlns:a16="http://schemas.microsoft.com/office/drawing/2014/main" id="{1B032D16-0F2B-1DEC-D92A-ACAF24C07B0A}"/>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1" name="Freeform 12">
              <a:extLst>
                <a:ext uri="{FF2B5EF4-FFF2-40B4-BE49-F238E27FC236}">
                  <a16:creationId xmlns:a16="http://schemas.microsoft.com/office/drawing/2014/main" id="{13923343-4541-4792-ADC5-E6333E98D37A}"/>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9144000" cy="1847942"/>
          </a:xfrm>
        </p:spPr>
        <p:txBody>
          <a:bodyPr anchor="b"/>
          <a:lstStyle>
            <a:lvl1pPr algn="l">
              <a:defRPr sz="6400">
                <a:solidFill>
                  <a:schemeClr val="accent1"/>
                </a:solidFill>
              </a:defRPr>
            </a:lvl1pPr>
          </a:lstStyle>
          <a:p>
            <a:r>
              <a:rPr lang="en-GB"/>
              <a:t>Click to edit Master title style</a:t>
            </a:r>
            <a:endParaRPr lang="en-GB" dirty="0"/>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383000"/>
            <a:ext cx="9144000" cy="1322348"/>
          </a:xfrm>
        </p:spPr>
        <p:txBody>
          <a:bodyPr/>
          <a:lstStyle>
            <a:lvl1pPr marL="0" indent="0" algn="l">
              <a:buNone/>
              <a:defRPr sz="480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2" name="Text Placeholder 17">
            <a:extLst>
              <a:ext uri="{FF2B5EF4-FFF2-40B4-BE49-F238E27FC236}">
                <a16:creationId xmlns:a16="http://schemas.microsoft.com/office/drawing/2014/main" id="{522D6F08-46E5-5EA7-E3A2-67645E5C7D60}"/>
              </a:ext>
            </a:extLst>
          </p:cNvPr>
          <p:cNvSpPr>
            <a:spLocks noGrp="1"/>
          </p:cNvSpPr>
          <p:nvPr>
            <p:ph type="body" sz="quarter" idx="10"/>
          </p:nvPr>
        </p:nvSpPr>
        <p:spPr>
          <a:xfrm>
            <a:off x="330271" y="5789336"/>
            <a:ext cx="5579198" cy="740845"/>
          </a:xfrm>
        </p:spPr>
        <p:txBody>
          <a:bodyPr anchor="b"/>
          <a:lstStyle>
            <a:lvl1pPr>
              <a:defRPr sz="2200">
                <a:solidFill>
                  <a:schemeClr val="accent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en-GB"/>
              <a:t>Click to edit Master text styles</a:t>
            </a:r>
          </a:p>
        </p:txBody>
      </p:sp>
    </p:spTree>
    <p:extLst>
      <p:ext uri="{BB962C8B-B14F-4D97-AF65-F5344CB8AC3E}">
        <p14:creationId xmlns:p14="http://schemas.microsoft.com/office/powerpoint/2010/main" val="606689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396358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2063959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Text and Content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7733222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Content and Four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465065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Content and Four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2935690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and Four Images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8632261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nd Nine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12007049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Content and Nine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1887846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Content and Nine Images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041354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13395530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2417400"/>
            <a:ext cx="9144000" cy="1847942"/>
          </a:xfrm>
        </p:spPr>
        <p:txBody>
          <a:bodyPr anchor="b"/>
          <a:lstStyle>
            <a:lvl1pPr algn="l">
              <a:defRPr sz="6400">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D4E0DA90-2FF2-F36C-F9FF-CD7A192F009A}"/>
              </a:ext>
            </a:extLst>
          </p:cNvPr>
          <p:cNvSpPr>
            <a:spLocks noGrp="1"/>
          </p:cNvSpPr>
          <p:nvPr>
            <p:ph type="subTitle" idx="1"/>
          </p:nvPr>
        </p:nvSpPr>
        <p:spPr>
          <a:xfrm>
            <a:off x="330271" y="4383000"/>
            <a:ext cx="9144000" cy="1322348"/>
          </a:xfrm>
        </p:spPr>
        <p:txBody>
          <a:bodyPr/>
          <a:lstStyle>
            <a:lvl1pPr marL="0" indent="0" algn="l">
              <a:buNone/>
              <a:defRPr sz="4800">
                <a:solidFill>
                  <a:schemeClr val="bg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grpSp>
        <p:nvGrpSpPr>
          <p:cNvPr id="6" name="Group 4">
            <a:extLst>
              <a:ext uri="{FF2B5EF4-FFF2-40B4-BE49-F238E27FC236}">
                <a16:creationId xmlns:a16="http://schemas.microsoft.com/office/drawing/2014/main" id="{714C7637-5E21-BDDB-D675-718E58535D6D}"/>
              </a:ext>
            </a:extLst>
          </p:cNvPr>
          <p:cNvGrpSpPr>
            <a:grpSpLocks noChangeAspect="1"/>
          </p:cNvGrpSpPr>
          <p:nvPr userDrawn="1"/>
        </p:nvGrpSpPr>
        <p:grpSpPr bwMode="auto">
          <a:xfrm>
            <a:off x="330271" y="327819"/>
            <a:ext cx="3972600" cy="438124"/>
            <a:chOff x="0" y="3473"/>
            <a:chExt cx="15360" cy="1694"/>
          </a:xfrm>
        </p:grpSpPr>
        <p:sp>
          <p:nvSpPr>
            <p:cNvPr id="17" name="Freeform 5">
              <a:extLst>
                <a:ext uri="{FF2B5EF4-FFF2-40B4-BE49-F238E27FC236}">
                  <a16:creationId xmlns:a16="http://schemas.microsoft.com/office/drawing/2014/main" id="{A57B56D4-851E-7242-EAB1-CD5B53E8B9AB}"/>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6">
              <a:extLst>
                <a:ext uri="{FF2B5EF4-FFF2-40B4-BE49-F238E27FC236}">
                  <a16:creationId xmlns:a16="http://schemas.microsoft.com/office/drawing/2014/main" id="{525FF1F4-36F0-A184-7B99-8F5F4A49C89F}"/>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7">
              <a:extLst>
                <a:ext uri="{FF2B5EF4-FFF2-40B4-BE49-F238E27FC236}">
                  <a16:creationId xmlns:a16="http://schemas.microsoft.com/office/drawing/2014/main" id="{F198715B-A90B-9B06-A055-401A84B0921B}"/>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8">
              <a:extLst>
                <a:ext uri="{FF2B5EF4-FFF2-40B4-BE49-F238E27FC236}">
                  <a16:creationId xmlns:a16="http://schemas.microsoft.com/office/drawing/2014/main" id="{9D2E04D5-A2EE-135D-A8C9-6E695F9BCF31}"/>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2" name="Freeform 9">
              <a:extLst>
                <a:ext uri="{FF2B5EF4-FFF2-40B4-BE49-F238E27FC236}">
                  <a16:creationId xmlns:a16="http://schemas.microsoft.com/office/drawing/2014/main" id="{8CE0DC1F-799B-3F7A-3A71-D20337A4746C}"/>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3" name="Freeform 10">
              <a:extLst>
                <a:ext uri="{FF2B5EF4-FFF2-40B4-BE49-F238E27FC236}">
                  <a16:creationId xmlns:a16="http://schemas.microsoft.com/office/drawing/2014/main" id="{E8EAEE22-055F-6869-D50D-D9C8C9082FDC}"/>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4" name="Freeform 11">
              <a:extLst>
                <a:ext uri="{FF2B5EF4-FFF2-40B4-BE49-F238E27FC236}">
                  <a16:creationId xmlns:a16="http://schemas.microsoft.com/office/drawing/2014/main" id="{EADAC67C-850F-96D3-0962-09E1B4CC3ECB}"/>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5" name="Freeform 12">
              <a:extLst>
                <a:ext uri="{FF2B5EF4-FFF2-40B4-BE49-F238E27FC236}">
                  <a16:creationId xmlns:a16="http://schemas.microsoft.com/office/drawing/2014/main" id="{683187A0-2E68-170D-55EF-0FA20E7A75B8}"/>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4" name="Text Placeholder 17">
            <a:extLst>
              <a:ext uri="{FF2B5EF4-FFF2-40B4-BE49-F238E27FC236}">
                <a16:creationId xmlns:a16="http://schemas.microsoft.com/office/drawing/2014/main" id="{AE7C5DD9-4903-8E37-9C71-518439271A75}"/>
              </a:ext>
            </a:extLst>
          </p:cNvPr>
          <p:cNvSpPr>
            <a:spLocks noGrp="1"/>
          </p:cNvSpPr>
          <p:nvPr>
            <p:ph type="body" sz="quarter" idx="10"/>
          </p:nvPr>
        </p:nvSpPr>
        <p:spPr>
          <a:xfrm>
            <a:off x="330271" y="5789336"/>
            <a:ext cx="5579198" cy="740845"/>
          </a:xfrm>
        </p:spPr>
        <p:txBody>
          <a:bodyPr anchor="b"/>
          <a:lstStyle>
            <a:lvl1pPr>
              <a:defRPr sz="2200">
                <a:solidFill>
                  <a:schemeClr val="bg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en-GB"/>
              <a:t>Click to edit Master text styles</a:t>
            </a:r>
          </a:p>
        </p:txBody>
      </p:sp>
    </p:spTree>
    <p:extLst>
      <p:ext uri="{BB962C8B-B14F-4D97-AF65-F5344CB8AC3E}">
        <p14:creationId xmlns:p14="http://schemas.microsoft.com/office/powerpoint/2010/main" val="628829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6401834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and Content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745092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and Tex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7858776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and Tex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42408421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and Text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7827781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3067528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arge Image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115991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arge Image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28596850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1" y="3"/>
            <a:ext cx="12193489" cy="6857999"/>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960433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bg1"/>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98C9DEC1-150C-501B-2DF1-6E2CB499B668}"/>
              </a:ext>
            </a:extLst>
          </p:cNvPr>
          <p:cNvGrpSpPr>
            <a:grpSpLocks noChangeAspect="1"/>
          </p:cNvGrpSpPr>
          <p:nvPr userDrawn="1"/>
        </p:nvGrpSpPr>
        <p:grpSpPr bwMode="auto">
          <a:xfrm>
            <a:off x="330271" y="327819"/>
            <a:ext cx="11536292" cy="1272297"/>
            <a:chOff x="0" y="3473"/>
            <a:chExt cx="15360" cy="1694"/>
          </a:xfrm>
          <a:solidFill>
            <a:schemeClr val="accent1"/>
          </a:solidFill>
        </p:grpSpPr>
        <p:sp>
          <p:nvSpPr>
            <p:cNvPr id="3" name="Freeform 5">
              <a:extLst>
                <a:ext uri="{FF2B5EF4-FFF2-40B4-BE49-F238E27FC236}">
                  <a16:creationId xmlns:a16="http://schemas.microsoft.com/office/drawing/2014/main" id="{E39A89AD-BEB6-79FD-8F05-4DF88E68FEE2}"/>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 name="Freeform 6">
              <a:extLst>
                <a:ext uri="{FF2B5EF4-FFF2-40B4-BE49-F238E27FC236}">
                  <a16:creationId xmlns:a16="http://schemas.microsoft.com/office/drawing/2014/main" id="{733ED1C0-423D-3BA1-7D76-5AD063DB4966}"/>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7">
              <a:extLst>
                <a:ext uri="{FF2B5EF4-FFF2-40B4-BE49-F238E27FC236}">
                  <a16:creationId xmlns:a16="http://schemas.microsoft.com/office/drawing/2014/main" id="{24321CB6-88B2-41D3-45AD-465FCCF9FFB4}"/>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 name="Freeform 8">
              <a:extLst>
                <a:ext uri="{FF2B5EF4-FFF2-40B4-BE49-F238E27FC236}">
                  <a16:creationId xmlns:a16="http://schemas.microsoft.com/office/drawing/2014/main" id="{28DF50ED-77B5-2CCB-445E-BE59A74640E2}"/>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 name="Freeform 9">
              <a:extLst>
                <a:ext uri="{FF2B5EF4-FFF2-40B4-BE49-F238E27FC236}">
                  <a16:creationId xmlns:a16="http://schemas.microsoft.com/office/drawing/2014/main" id="{3E46F43E-7289-80AB-2776-B413EE27EDF5}"/>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10">
              <a:extLst>
                <a:ext uri="{FF2B5EF4-FFF2-40B4-BE49-F238E27FC236}">
                  <a16:creationId xmlns:a16="http://schemas.microsoft.com/office/drawing/2014/main" id="{0C82D5C3-8445-8837-27CE-3B93EA4FA45F}"/>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 name="Freeform 11">
              <a:extLst>
                <a:ext uri="{FF2B5EF4-FFF2-40B4-BE49-F238E27FC236}">
                  <a16:creationId xmlns:a16="http://schemas.microsoft.com/office/drawing/2014/main" id="{2D962E7C-3E08-D166-19E4-74C492278721}"/>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2">
              <a:extLst>
                <a:ext uri="{FF2B5EF4-FFF2-40B4-BE49-F238E27FC236}">
                  <a16:creationId xmlns:a16="http://schemas.microsoft.com/office/drawing/2014/main" id="{F4041540-D57A-59CB-04E7-A52B58E1F12F}"/>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11489990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Image">
    <p:bg>
      <p:bgPr>
        <a:solidFill>
          <a:schemeClr val="bg1">
            <a:lumMod val="85000"/>
          </a:schemeClr>
        </a:solidFill>
        <a:effectLst/>
      </p:bgPr>
    </p:bg>
    <p:spTree>
      <p:nvGrpSpPr>
        <p:cNvPr id="1" name=""/>
        <p:cNvGrpSpPr/>
        <p:nvPr/>
      </p:nvGrpSpPr>
      <p:grpSpPr>
        <a:xfrm>
          <a:off x="0" y="0"/>
          <a:ext cx="0" cy="0"/>
          <a:chOff x="0" y="0"/>
          <a:chExt cx="0" cy="0"/>
        </a:xfrm>
      </p:grpSpPr>
      <p:grpSp>
        <p:nvGrpSpPr>
          <p:cNvPr id="4" name="Group 4">
            <a:extLst>
              <a:ext uri="{FF2B5EF4-FFF2-40B4-BE49-F238E27FC236}">
                <a16:creationId xmlns:a16="http://schemas.microsoft.com/office/drawing/2014/main" id="{98F30683-44FB-4995-47C3-43A7DE5523C7}"/>
              </a:ext>
            </a:extLst>
          </p:cNvPr>
          <p:cNvGrpSpPr>
            <a:grpSpLocks noChangeAspect="1"/>
          </p:cNvGrpSpPr>
          <p:nvPr userDrawn="1"/>
        </p:nvGrpSpPr>
        <p:grpSpPr bwMode="auto">
          <a:xfrm>
            <a:off x="330271" y="327819"/>
            <a:ext cx="3972600" cy="438124"/>
            <a:chOff x="0" y="3473"/>
            <a:chExt cx="15360" cy="1694"/>
          </a:xfrm>
        </p:grpSpPr>
        <p:sp>
          <p:nvSpPr>
            <p:cNvPr id="5" name="Freeform 5">
              <a:extLst>
                <a:ext uri="{FF2B5EF4-FFF2-40B4-BE49-F238E27FC236}">
                  <a16:creationId xmlns:a16="http://schemas.microsoft.com/office/drawing/2014/main" id="{77A24E86-91AA-6A9B-314A-752B77481A0D}"/>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 name="Freeform 6">
              <a:extLst>
                <a:ext uri="{FF2B5EF4-FFF2-40B4-BE49-F238E27FC236}">
                  <a16:creationId xmlns:a16="http://schemas.microsoft.com/office/drawing/2014/main" id="{A879B37A-F4A9-2DDA-3FC3-9FC52384AE62}"/>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 name="Freeform 7">
              <a:extLst>
                <a:ext uri="{FF2B5EF4-FFF2-40B4-BE49-F238E27FC236}">
                  <a16:creationId xmlns:a16="http://schemas.microsoft.com/office/drawing/2014/main" id="{93DABC58-132F-2F2F-EB5B-78B30A3D448C}"/>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8">
              <a:extLst>
                <a:ext uri="{FF2B5EF4-FFF2-40B4-BE49-F238E27FC236}">
                  <a16:creationId xmlns:a16="http://schemas.microsoft.com/office/drawing/2014/main" id="{DFE51362-844C-B4F1-1A83-A287F312E94A}"/>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9">
              <a:extLst>
                <a:ext uri="{FF2B5EF4-FFF2-40B4-BE49-F238E27FC236}">
                  <a16:creationId xmlns:a16="http://schemas.microsoft.com/office/drawing/2014/main" id="{E0F57AAB-C462-6A3A-9686-048341EA78B1}"/>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10">
              <a:extLst>
                <a:ext uri="{FF2B5EF4-FFF2-40B4-BE49-F238E27FC236}">
                  <a16:creationId xmlns:a16="http://schemas.microsoft.com/office/drawing/2014/main" id="{8A0D371A-82CE-1829-AA32-FB790C7A60A1}"/>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11">
              <a:extLst>
                <a:ext uri="{FF2B5EF4-FFF2-40B4-BE49-F238E27FC236}">
                  <a16:creationId xmlns:a16="http://schemas.microsoft.com/office/drawing/2014/main" id="{EA0DE082-4D8F-8158-56B4-AF85C4A0FA22}"/>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2" name="Freeform 12">
              <a:extLst>
                <a:ext uri="{FF2B5EF4-FFF2-40B4-BE49-F238E27FC236}">
                  <a16:creationId xmlns:a16="http://schemas.microsoft.com/office/drawing/2014/main" id="{530CFB56-59E9-38CF-519A-B532B32547AB}"/>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23" name="Title 1">
            <a:extLst>
              <a:ext uri="{FF2B5EF4-FFF2-40B4-BE49-F238E27FC236}">
                <a16:creationId xmlns:a16="http://schemas.microsoft.com/office/drawing/2014/main" id="{FB5434B5-DD4C-F988-6EBA-085A7DD4940D}"/>
              </a:ext>
            </a:extLst>
          </p:cNvPr>
          <p:cNvSpPr>
            <a:spLocks noGrp="1"/>
          </p:cNvSpPr>
          <p:nvPr>
            <p:ph type="ctrTitle"/>
          </p:nvPr>
        </p:nvSpPr>
        <p:spPr>
          <a:xfrm>
            <a:off x="330271" y="2417400"/>
            <a:ext cx="9144000" cy="1847942"/>
          </a:xfrm>
        </p:spPr>
        <p:txBody>
          <a:bodyPr anchor="b"/>
          <a:lstStyle>
            <a:lvl1pPr algn="l">
              <a:defRPr sz="6400">
                <a:solidFill>
                  <a:schemeClr val="bg1"/>
                </a:solidFill>
              </a:defRPr>
            </a:lvl1pPr>
          </a:lstStyle>
          <a:p>
            <a:r>
              <a:rPr lang="en-GB"/>
              <a:t>Click to edit Master title style</a:t>
            </a:r>
            <a:endParaRPr lang="en-GB" dirty="0"/>
          </a:p>
        </p:txBody>
      </p:sp>
      <p:sp>
        <p:nvSpPr>
          <p:cNvPr id="24" name="Subtitle 2">
            <a:extLst>
              <a:ext uri="{FF2B5EF4-FFF2-40B4-BE49-F238E27FC236}">
                <a16:creationId xmlns:a16="http://schemas.microsoft.com/office/drawing/2014/main" id="{1E34748E-CBEF-26E7-AB9F-696FA5D599DC}"/>
              </a:ext>
            </a:extLst>
          </p:cNvPr>
          <p:cNvSpPr>
            <a:spLocks noGrp="1"/>
          </p:cNvSpPr>
          <p:nvPr>
            <p:ph type="subTitle" idx="1"/>
          </p:nvPr>
        </p:nvSpPr>
        <p:spPr>
          <a:xfrm>
            <a:off x="330271" y="4383000"/>
            <a:ext cx="9144000" cy="1322348"/>
          </a:xfrm>
        </p:spPr>
        <p:txBody>
          <a:bodyPr/>
          <a:lstStyle>
            <a:lvl1pPr marL="0" indent="0" algn="l">
              <a:buNone/>
              <a:defRPr sz="4800">
                <a:solidFill>
                  <a:schemeClr val="bg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2" name="Text Placeholder 17">
            <a:extLst>
              <a:ext uri="{FF2B5EF4-FFF2-40B4-BE49-F238E27FC236}">
                <a16:creationId xmlns:a16="http://schemas.microsoft.com/office/drawing/2014/main" id="{8079AE91-4ABF-A9AC-DD3E-25CF3D141B1F}"/>
              </a:ext>
            </a:extLst>
          </p:cNvPr>
          <p:cNvSpPr>
            <a:spLocks noGrp="1"/>
          </p:cNvSpPr>
          <p:nvPr>
            <p:ph type="body" sz="quarter" idx="10"/>
          </p:nvPr>
        </p:nvSpPr>
        <p:spPr>
          <a:xfrm>
            <a:off x="330271" y="5789336"/>
            <a:ext cx="5579198" cy="740845"/>
          </a:xfrm>
        </p:spPr>
        <p:txBody>
          <a:bodyPr anchor="b"/>
          <a:lstStyle>
            <a:lvl1pPr>
              <a:defRPr sz="2200">
                <a:solidFill>
                  <a:schemeClr val="bg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en-GB"/>
              <a:t>Click to edit Master text styles</a:t>
            </a:r>
          </a:p>
        </p:txBody>
      </p:sp>
    </p:spTree>
    <p:extLst>
      <p:ext uri="{BB962C8B-B14F-4D97-AF65-F5344CB8AC3E}">
        <p14:creationId xmlns:p14="http://schemas.microsoft.com/office/powerpoint/2010/main" val="4079999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End Slide Smoke">
    <p:bg>
      <p:bgPr>
        <a:solidFill>
          <a:schemeClr val="bg2"/>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98C9DEC1-150C-501B-2DF1-6E2CB499B668}"/>
              </a:ext>
            </a:extLst>
          </p:cNvPr>
          <p:cNvGrpSpPr>
            <a:grpSpLocks noChangeAspect="1"/>
          </p:cNvGrpSpPr>
          <p:nvPr userDrawn="1"/>
        </p:nvGrpSpPr>
        <p:grpSpPr bwMode="auto">
          <a:xfrm>
            <a:off x="330271" y="327819"/>
            <a:ext cx="11536292" cy="1272297"/>
            <a:chOff x="0" y="3473"/>
            <a:chExt cx="15360" cy="1694"/>
          </a:xfrm>
          <a:solidFill>
            <a:schemeClr val="accent1"/>
          </a:solidFill>
        </p:grpSpPr>
        <p:sp>
          <p:nvSpPr>
            <p:cNvPr id="3" name="Freeform 5">
              <a:extLst>
                <a:ext uri="{FF2B5EF4-FFF2-40B4-BE49-F238E27FC236}">
                  <a16:creationId xmlns:a16="http://schemas.microsoft.com/office/drawing/2014/main" id="{E39A89AD-BEB6-79FD-8F05-4DF88E68FEE2}"/>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 name="Freeform 6">
              <a:extLst>
                <a:ext uri="{FF2B5EF4-FFF2-40B4-BE49-F238E27FC236}">
                  <a16:creationId xmlns:a16="http://schemas.microsoft.com/office/drawing/2014/main" id="{733ED1C0-423D-3BA1-7D76-5AD063DB4966}"/>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7">
              <a:extLst>
                <a:ext uri="{FF2B5EF4-FFF2-40B4-BE49-F238E27FC236}">
                  <a16:creationId xmlns:a16="http://schemas.microsoft.com/office/drawing/2014/main" id="{24321CB6-88B2-41D3-45AD-465FCCF9FFB4}"/>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 name="Freeform 8">
              <a:extLst>
                <a:ext uri="{FF2B5EF4-FFF2-40B4-BE49-F238E27FC236}">
                  <a16:creationId xmlns:a16="http://schemas.microsoft.com/office/drawing/2014/main" id="{28DF50ED-77B5-2CCB-445E-BE59A74640E2}"/>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 name="Freeform 9">
              <a:extLst>
                <a:ext uri="{FF2B5EF4-FFF2-40B4-BE49-F238E27FC236}">
                  <a16:creationId xmlns:a16="http://schemas.microsoft.com/office/drawing/2014/main" id="{3E46F43E-7289-80AB-2776-B413EE27EDF5}"/>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10">
              <a:extLst>
                <a:ext uri="{FF2B5EF4-FFF2-40B4-BE49-F238E27FC236}">
                  <a16:creationId xmlns:a16="http://schemas.microsoft.com/office/drawing/2014/main" id="{0C82D5C3-8445-8837-27CE-3B93EA4FA45F}"/>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 name="Freeform 11">
              <a:extLst>
                <a:ext uri="{FF2B5EF4-FFF2-40B4-BE49-F238E27FC236}">
                  <a16:creationId xmlns:a16="http://schemas.microsoft.com/office/drawing/2014/main" id="{2D962E7C-3E08-D166-19E4-74C492278721}"/>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2">
              <a:extLst>
                <a:ext uri="{FF2B5EF4-FFF2-40B4-BE49-F238E27FC236}">
                  <a16:creationId xmlns:a16="http://schemas.microsoft.com/office/drawing/2014/main" id="{F4041540-D57A-59CB-04E7-A52B58E1F12F}"/>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16585482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End Slide Khaki">
    <p:bg>
      <p:bgPr>
        <a:solidFill>
          <a:srgbClr val="FBF7DC"/>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98C9DEC1-150C-501B-2DF1-6E2CB499B668}"/>
              </a:ext>
            </a:extLst>
          </p:cNvPr>
          <p:cNvGrpSpPr>
            <a:grpSpLocks noChangeAspect="1"/>
          </p:cNvGrpSpPr>
          <p:nvPr userDrawn="1"/>
        </p:nvGrpSpPr>
        <p:grpSpPr bwMode="auto">
          <a:xfrm>
            <a:off x="330271" y="327819"/>
            <a:ext cx="11536292" cy="1272297"/>
            <a:chOff x="0" y="3473"/>
            <a:chExt cx="15360" cy="1694"/>
          </a:xfrm>
          <a:solidFill>
            <a:schemeClr val="accent1"/>
          </a:solidFill>
        </p:grpSpPr>
        <p:sp>
          <p:nvSpPr>
            <p:cNvPr id="3" name="Freeform 5">
              <a:extLst>
                <a:ext uri="{FF2B5EF4-FFF2-40B4-BE49-F238E27FC236}">
                  <a16:creationId xmlns:a16="http://schemas.microsoft.com/office/drawing/2014/main" id="{E39A89AD-BEB6-79FD-8F05-4DF88E68FEE2}"/>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 name="Freeform 6">
              <a:extLst>
                <a:ext uri="{FF2B5EF4-FFF2-40B4-BE49-F238E27FC236}">
                  <a16:creationId xmlns:a16="http://schemas.microsoft.com/office/drawing/2014/main" id="{733ED1C0-423D-3BA1-7D76-5AD063DB4966}"/>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7">
              <a:extLst>
                <a:ext uri="{FF2B5EF4-FFF2-40B4-BE49-F238E27FC236}">
                  <a16:creationId xmlns:a16="http://schemas.microsoft.com/office/drawing/2014/main" id="{24321CB6-88B2-41D3-45AD-465FCCF9FFB4}"/>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 name="Freeform 8">
              <a:extLst>
                <a:ext uri="{FF2B5EF4-FFF2-40B4-BE49-F238E27FC236}">
                  <a16:creationId xmlns:a16="http://schemas.microsoft.com/office/drawing/2014/main" id="{28DF50ED-77B5-2CCB-445E-BE59A74640E2}"/>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 name="Freeform 9">
              <a:extLst>
                <a:ext uri="{FF2B5EF4-FFF2-40B4-BE49-F238E27FC236}">
                  <a16:creationId xmlns:a16="http://schemas.microsoft.com/office/drawing/2014/main" id="{3E46F43E-7289-80AB-2776-B413EE27EDF5}"/>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10">
              <a:extLst>
                <a:ext uri="{FF2B5EF4-FFF2-40B4-BE49-F238E27FC236}">
                  <a16:creationId xmlns:a16="http://schemas.microsoft.com/office/drawing/2014/main" id="{0C82D5C3-8445-8837-27CE-3B93EA4FA45F}"/>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 name="Freeform 11">
              <a:extLst>
                <a:ext uri="{FF2B5EF4-FFF2-40B4-BE49-F238E27FC236}">
                  <a16:creationId xmlns:a16="http://schemas.microsoft.com/office/drawing/2014/main" id="{2D962E7C-3E08-D166-19E4-74C492278721}"/>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2">
              <a:extLst>
                <a:ext uri="{FF2B5EF4-FFF2-40B4-BE49-F238E27FC236}">
                  <a16:creationId xmlns:a16="http://schemas.microsoft.com/office/drawing/2014/main" id="{F4041540-D57A-59CB-04E7-A52B58E1F12F}"/>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2116966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End Slide Blue">
    <p:bg>
      <p:bgPr>
        <a:solidFill>
          <a:schemeClr val="accent1"/>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8F1E4B3C-5470-00F2-B8CB-BB4906CF439D}"/>
              </a:ext>
            </a:extLst>
          </p:cNvPr>
          <p:cNvGrpSpPr>
            <a:grpSpLocks noChangeAspect="1"/>
          </p:cNvGrpSpPr>
          <p:nvPr userDrawn="1"/>
        </p:nvGrpSpPr>
        <p:grpSpPr bwMode="auto">
          <a:xfrm>
            <a:off x="330271" y="327819"/>
            <a:ext cx="11536292" cy="1272297"/>
            <a:chOff x="0" y="3473"/>
            <a:chExt cx="15360" cy="1694"/>
          </a:xfrm>
        </p:grpSpPr>
        <p:sp>
          <p:nvSpPr>
            <p:cNvPr id="3" name="Freeform 5">
              <a:extLst>
                <a:ext uri="{FF2B5EF4-FFF2-40B4-BE49-F238E27FC236}">
                  <a16:creationId xmlns:a16="http://schemas.microsoft.com/office/drawing/2014/main" id="{7D7A316D-6FA6-8EBE-A7B4-43071E70A86B}"/>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 name="Freeform 6">
              <a:extLst>
                <a:ext uri="{FF2B5EF4-FFF2-40B4-BE49-F238E27FC236}">
                  <a16:creationId xmlns:a16="http://schemas.microsoft.com/office/drawing/2014/main" id="{11C06CEA-028D-9197-2DEF-67878595AE6C}"/>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7">
              <a:extLst>
                <a:ext uri="{FF2B5EF4-FFF2-40B4-BE49-F238E27FC236}">
                  <a16:creationId xmlns:a16="http://schemas.microsoft.com/office/drawing/2014/main" id="{DEA93E8D-A827-0EF8-FC25-4EDF7B194E88}"/>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 name="Freeform 8">
              <a:extLst>
                <a:ext uri="{FF2B5EF4-FFF2-40B4-BE49-F238E27FC236}">
                  <a16:creationId xmlns:a16="http://schemas.microsoft.com/office/drawing/2014/main" id="{DF359F29-A6DD-FD4C-F807-701DEA41EDF2}"/>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 name="Freeform 9">
              <a:extLst>
                <a:ext uri="{FF2B5EF4-FFF2-40B4-BE49-F238E27FC236}">
                  <a16:creationId xmlns:a16="http://schemas.microsoft.com/office/drawing/2014/main" id="{2468BF6B-AEBB-4CAA-244D-9EBE80B9A1DB}"/>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10">
              <a:extLst>
                <a:ext uri="{FF2B5EF4-FFF2-40B4-BE49-F238E27FC236}">
                  <a16:creationId xmlns:a16="http://schemas.microsoft.com/office/drawing/2014/main" id="{CC60AC05-547F-FA65-604E-4ED4912EA9E4}"/>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 name="Freeform 11">
              <a:extLst>
                <a:ext uri="{FF2B5EF4-FFF2-40B4-BE49-F238E27FC236}">
                  <a16:creationId xmlns:a16="http://schemas.microsoft.com/office/drawing/2014/main" id="{7632E58E-1400-1E6E-BB60-7A9B794F41F4}"/>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2">
              <a:extLst>
                <a:ext uri="{FF2B5EF4-FFF2-40B4-BE49-F238E27FC236}">
                  <a16:creationId xmlns:a16="http://schemas.microsoft.com/office/drawing/2014/main" id="{4D65D159-581D-F29B-BBD4-C1C5BACCEEFB}"/>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42501059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End Slide Image">
    <p:bg>
      <p:bgPr>
        <a:solidFill>
          <a:schemeClr val="bg1">
            <a:lumMod val="85000"/>
          </a:schemeClr>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3A87AD45-2D2F-D96C-947C-BAE35BFEBEE3}"/>
              </a:ext>
            </a:extLst>
          </p:cNvPr>
          <p:cNvGrpSpPr>
            <a:grpSpLocks noChangeAspect="1"/>
          </p:cNvGrpSpPr>
          <p:nvPr userDrawn="1"/>
        </p:nvGrpSpPr>
        <p:grpSpPr bwMode="auto">
          <a:xfrm>
            <a:off x="330271" y="327819"/>
            <a:ext cx="11536292" cy="1272297"/>
            <a:chOff x="0" y="3473"/>
            <a:chExt cx="15360" cy="1694"/>
          </a:xfrm>
        </p:grpSpPr>
        <p:sp>
          <p:nvSpPr>
            <p:cNvPr id="3" name="Freeform 5">
              <a:extLst>
                <a:ext uri="{FF2B5EF4-FFF2-40B4-BE49-F238E27FC236}">
                  <a16:creationId xmlns:a16="http://schemas.microsoft.com/office/drawing/2014/main" id="{31EDC35F-4F2D-B2A7-1ECD-0CF19D1AD285}"/>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 name="Freeform 6">
              <a:extLst>
                <a:ext uri="{FF2B5EF4-FFF2-40B4-BE49-F238E27FC236}">
                  <a16:creationId xmlns:a16="http://schemas.microsoft.com/office/drawing/2014/main" id="{97F4776F-4E5E-13DF-F11A-A6808FFFC980}"/>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7">
              <a:extLst>
                <a:ext uri="{FF2B5EF4-FFF2-40B4-BE49-F238E27FC236}">
                  <a16:creationId xmlns:a16="http://schemas.microsoft.com/office/drawing/2014/main" id="{BA993AE1-6A24-5C17-7FE2-A16589D9C4A6}"/>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 name="Freeform 8">
              <a:extLst>
                <a:ext uri="{FF2B5EF4-FFF2-40B4-BE49-F238E27FC236}">
                  <a16:creationId xmlns:a16="http://schemas.microsoft.com/office/drawing/2014/main" id="{DA87F8EF-CDAD-15A2-A361-88921E1CAF7E}"/>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 name="Freeform 9">
              <a:extLst>
                <a:ext uri="{FF2B5EF4-FFF2-40B4-BE49-F238E27FC236}">
                  <a16:creationId xmlns:a16="http://schemas.microsoft.com/office/drawing/2014/main" id="{E90186DB-2300-A8AA-8FAD-2C609649A61A}"/>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10">
              <a:extLst>
                <a:ext uri="{FF2B5EF4-FFF2-40B4-BE49-F238E27FC236}">
                  <a16:creationId xmlns:a16="http://schemas.microsoft.com/office/drawing/2014/main" id="{31922286-E237-1114-3A54-E1731611D66C}"/>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 name="Freeform 11">
              <a:extLst>
                <a:ext uri="{FF2B5EF4-FFF2-40B4-BE49-F238E27FC236}">
                  <a16:creationId xmlns:a16="http://schemas.microsoft.com/office/drawing/2014/main" id="{1B4DA78C-0EF6-B05D-F2D2-EFEDA343E394}"/>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2">
              <a:extLst>
                <a:ext uri="{FF2B5EF4-FFF2-40B4-BE49-F238E27FC236}">
                  <a16:creationId xmlns:a16="http://schemas.microsoft.com/office/drawing/2014/main" id="{A00F92FE-6EB2-0D0E-BFC9-559AD1E7A4E7}"/>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1216125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chemeClr val="accent1"/>
                </a:solidFill>
              </a:defRPr>
            </a:lvl1pPr>
          </a:lstStyle>
          <a:p>
            <a:r>
              <a:rPr lang="en-GB"/>
              <a:t>Click to edit Master title style</a:t>
            </a:r>
            <a:endParaRPr lang="en-GB" dirty="0"/>
          </a:p>
        </p:txBody>
      </p:sp>
      <p:grpSp>
        <p:nvGrpSpPr>
          <p:cNvPr id="3" name="Group 4">
            <a:extLst>
              <a:ext uri="{FF2B5EF4-FFF2-40B4-BE49-F238E27FC236}">
                <a16:creationId xmlns:a16="http://schemas.microsoft.com/office/drawing/2014/main" id="{B9815FA8-AE01-67BC-5B0D-996D4CDAD192}"/>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4" name="Freeform 5">
              <a:extLst>
                <a:ext uri="{FF2B5EF4-FFF2-40B4-BE49-F238E27FC236}">
                  <a16:creationId xmlns:a16="http://schemas.microsoft.com/office/drawing/2014/main" id="{FB1AA775-4CCE-276F-2BCF-CDB5A9211FDB}"/>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6">
              <a:extLst>
                <a:ext uri="{FF2B5EF4-FFF2-40B4-BE49-F238E27FC236}">
                  <a16:creationId xmlns:a16="http://schemas.microsoft.com/office/drawing/2014/main" id="{D0FDD9D0-D471-8D20-94AE-C3BC73F88F8D}"/>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 name="Freeform 7">
              <a:extLst>
                <a:ext uri="{FF2B5EF4-FFF2-40B4-BE49-F238E27FC236}">
                  <a16:creationId xmlns:a16="http://schemas.microsoft.com/office/drawing/2014/main" id="{CD6C2A08-9069-9582-5D59-A51210F8CB78}"/>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 name="Freeform 8">
              <a:extLst>
                <a:ext uri="{FF2B5EF4-FFF2-40B4-BE49-F238E27FC236}">
                  <a16:creationId xmlns:a16="http://schemas.microsoft.com/office/drawing/2014/main" id="{610C2D08-4FE4-C1FC-5226-E7A45B13D658}"/>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9">
              <a:extLst>
                <a:ext uri="{FF2B5EF4-FFF2-40B4-BE49-F238E27FC236}">
                  <a16:creationId xmlns:a16="http://schemas.microsoft.com/office/drawing/2014/main" id="{8010D1AF-A77E-06AA-9B05-D1DD5EE83096}"/>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0">
              <a:extLst>
                <a:ext uri="{FF2B5EF4-FFF2-40B4-BE49-F238E27FC236}">
                  <a16:creationId xmlns:a16="http://schemas.microsoft.com/office/drawing/2014/main" id="{98B53AE0-4719-5655-6BA0-0E7E9ECB8EC1}"/>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11">
              <a:extLst>
                <a:ext uri="{FF2B5EF4-FFF2-40B4-BE49-F238E27FC236}">
                  <a16:creationId xmlns:a16="http://schemas.microsoft.com/office/drawing/2014/main" id="{0AD6D1E9-D44F-9A59-4CB4-033C25A77DAC}"/>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12">
              <a:extLst>
                <a:ext uri="{FF2B5EF4-FFF2-40B4-BE49-F238E27FC236}">
                  <a16:creationId xmlns:a16="http://schemas.microsoft.com/office/drawing/2014/main" id="{F58ED361-0E2C-77F6-2830-FBB60D746483}"/>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7" name="Text Placeholder 17">
            <a:extLst>
              <a:ext uri="{FF2B5EF4-FFF2-40B4-BE49-F238E27FC236}">
                <a16:creationId xmlns:a16="http://schemas.microsoft.com/office/drawing/2014/main" id="{6E1CB8A6-5DB1-3B99-A9F8-9597AF152C7E}"/>
              </a:ext>
            </a:extLst>
          </p:cNvPr>
          <p:cNvSpPr>
            <a:spLocks noGrp="1"/>
          </p:cNvSpPr>
          <p:nvPr>
            <p:ph type="body" sz="quarter" idx="10"/>
          </p:nvPr>
        </p:nvSpPr>
        <p:spPr>
          <a:xfrm>
            <a:off x="330271" y="5789336"/>
            <a:ext cx="5579198" cy="740845"/>
          </a:xfrm>
        </p:spPr>
        <p:txBody>
          <a:bodyPr anchor="b"/>
          <a:lstStyle>
            <a:lvl1pPr>
              <a:defRPr sz="2000">
                <a:solidFill>
                  <a:schemeClr val="accent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en-GB"/>
              <a:t>Click to edit Master text styles</a:t>
            </a:r>
          </a:p>
        </p:txBody>
      </p:sp>
    </p:spTree>
    <p:extLst>
      <p:ext uri="{BB962C8B-B14F-4D97-AF65-F5344CB8AC3E}">
        <p14:creationId xmlns:p14="http://schemas.microsoft.com/office/powerpoint/2010/main" val="1761819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Closing Slide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chemeClr val="accent1"/>
                </a:solidFill>
              </a:defRPr>
            </a:lvl1pPr>
          </a:lstStyle>
          <a:p>
            <a:r>
              <a:rPr lang="en-GB"/>
              <a:t>Click to edit Master title style</a:t>
            </a:r>
            <a:endParaRPr lang="en-GB" dirty="0"/>
          </a:p>
        </p:txBody>
      </p:sp>
      <p:grpSp>
        <p:nvGrpSpPr>
          <p:cNvPr id="3" name="Group 4">
            <a:extLst>
              <a:ext uri="{FF2B5EF4-FFF2-40B4-BE49-F238E27FC236}">
                <a16:creationId xmlns:a16="http://schemas.microsoft.com/office/drawing/2014/main" id="{B9815FA8-AE01-67BC-5B0D-996D4CDAD192}"/>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4" name="Freeform 5">
              <a:extLst>
                <a:ext uri="{FF2B5EF4-FFF2-40B4-BE49-F238E27FC236}">
                  <a16:creationId xmlns:a16="http://schemas.microsoft.com/office/drawing/2014/main" id="{FB1AA775-4CCE-276F-2BCF-CDB5A9211FDB}"/>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6">
              <a:extLst>
                <a:ext uri="{FF2B5EF4-FFF2-40B4-BE49-F238E27FC236}">
                  <a16:creationId xmlns:a16="http://schemas.microsoft.com/office/drawing/2014/main" id="{D0FDD9D0-D471-8D20-94AE-C3BC73F88F8D}"/>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 name="Freeform 7">
              <a:extLst>
                <a:ext uri="{FF2B5EF4-FFF2-40B4-BE49-F238E27FC236}">
                  <a16:creationId xmlns:a16="http://schemas.microsoft.com/office/drawing/2014/main" id="{CD6C2A08-9069-9582-5D59-A51210F8CB78}"/>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 name="Freeform 8">
              <a:extLst>
                <a:ext uri="{FF2B5EF4-FFF2-40B4-BE49-F238E27FC236}">
                  <a16:creationId xmlns:a16="http://schemas.microsoft.com/office/drawing/2014/main" id="{610C2D08-4FE4-C1FC-5226-E7A45B13D658}"/>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9">
              <a:extLst>
                <a:ext uri="{FF2B5EF4-FFF2-40B4-BE49-F238E27FC236}">
                  <a16:creationId xmlns:a16="http://schemas.microsoft.com/office/drawing/2014/main" id="{8010D1AF-A77E-06AA-9B05-D1DD5EE83096}"/>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0">
              <a:extLst>
                <a:ext uri="{FF2B5EF4-FFF2-40B4-BE49-F238E27FC236}">
                  <a16:creationId xmlns:a16="http://schemas.microsoft.com/office/drawing/2014/main" id="{98B53AE0-4719-5655-6BA0-0E7E9ECB8EC1}"/>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11">
              <a:extLst>
                <a:ext uri="{FF2B5EF4-FFF2-40B4-BE49-F238E27FC236}">
                  <a16:creationId xmlns:a16="http://schemas.microsoft.com/office/drawing/2014/main" id="{0AD6D1E9-D44F-9A59-4CB4-033C25A77DAC}"/>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12">
              <a:extLst>
                <a:ext uri="{FF2B5EF4-FFF2-40B4-BE49-F238E27FC236}">
                  <a16:creationId xmlns:a16="http://schemas.microsoft.com/office/drawing/2014/main" id="{F58ED361-0E2C-77F6-2830-FBB60D746483}"/>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9" name="Text Placeholder 17">
            <a:extLst>
              <a:ext uri="{FF2B5EF4-FFF2-40B4-BE49-F238E27FC236}">
                <a16:creationId xmlns:a16="http://schemas.microsoft.com/office/drawing/2014/main" id="{FC459D86-11D8-7A68-1B53-2B86FE4F7E1B}"/>
              </a:ext>
            </a:extLst>
          </p:cNvPr>
          <p:cNvSpPr>
            <a:spLocks noGrp="1"/>
          </p:cNvSpPr>
          <p:nvPr>
            <p:ph type="body" sz="quarter" idx="10"/>
          </p:nvPr>
        </p:nvSpPr>
        <p:spPr>
          <a:xfrm>
            <a:off x="330271" y="5789336"/>
            <a:ext cx="5579198" cy="740845"/>
          </a:xfrm>
        </p:spPr>
        <p:txBody>
          <a:bodyPr anchor="b"/>
          <a:lstStyle>
            <a:lvl1pPr>
              <a:defRPr sz="2000">
                <a:solidFill>
                  <a:schemeClr val="accent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en-GB"/>
              <a:t>Click to edit Master text styles</a:t>
            </a:r>
          </a:p>
        </p:txBody>
      </p:sp>
    </p:spTree>
    <p:extLst>
      <p:ext uri="{BB962C8B-B14F-4D97-AF65-F5344CB8AC3E}">
        <p14:creationId xmlns:p14="http://schemas.microsoft.com/office/powerpoint/2010/main" val="2408184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losing Slide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chemeClr val="accent1"/>
                </a:solidFill>
              </a:defRPr>
            </a:lvl1pPr>
          </a:lstStyle>
          <a:p>
            <a:r>
              <a:rPr lang="en-GB"/>
              <a:t>Click to edit Master title style</a:t>
            </a:r>
            <a:endParaRPr lang="en-GB" dirty="0"/>
          </a:p>
        </p:txBody>
      </p:sp>
      <p:grpSp>
        <p:nvGrpSpPr>
          <p:cNvPr id="3" name="Group 4">
            <a:extLst>
              <a:ext uri="{FF2B5EF4-FFF2-40B4-BE49-F238E27FC236}">
                <a16:creationId xmlns:a16="http://schemas.microsoft.com/office/drawing/2014/main" id="{B9815FA8-AE01-67BC-5B0D-996D4CDAD192}"/>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4" name="Freeform 5">
              <a:extLst>
                <a:ext uri="{FF2B5EF4-FFF2-40B4-BE49-F238E27FC236}">
                  <a16:creationId xmlns:a16="http://schemas.microsoft.com/office/drawing/2014/main" id="{FB1AA775-4CCE-276F-2BCF-CDB5A9211FDB}"/>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6">
              <a:extLst>
                <a:ext uri="{FF2B5EF4-FFF2-40B4-BE49-F238E27FC236}">
                  <a16:creationId xmlns:a16="http://schemas.microsoft.com/office/drawing/2014/main" id="{D0FDD9D0-D471-8D20-94AE-C3BC73F88F8D}"/>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 name="Freeform 7">
              <a:extLst>
                <a:ext uri="{FF2B5EF4-FFF2-40B4-BE49-F238E27FC236}">
                  <a16:creationId xmlns:a16="http://schemas.microsoft.com/office/drawing/2014/main" id="{CD6C2A08-9069-9582-5D59-A51210F8CB78}"/>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 name="Freeform 8">
              <a:extLst>
                <a:ext uri="{FF2B5EF4-FFF2-40B4-BE49-F238E27FC236}">
                  <a16:creationId xmlns:a16="http://schemas.microsoft.com/office/drawing/2014/main" id="{610C2D08-4FE4-C1FC-5226-E7A45B13D658}"/>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9">
              <a:extLst>
                <a:ext uri="{FF2B5EF4-FFF2-40B4-BE49-F238E27FC236}">
                  <a16:creationId xmlns:a16="http://schemas.microsoft.com/office/drawing/2014/main" id="{8010D1AF-A77E-06AA-9B05-D1DD5EE83096}"/>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0">
              <a:extLst>
                <a:ext uri="{FF2B5EF4-FFF2-40B4-BE49-F238E27FC236}">
                  <a16:creationId xmlns:a16="http://schemas.microsoft.com/office/drawing/2014/main" id="{98B53AE0-4719-5655-6BA0-0E7E9ECB8EC1}"/>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11">
              <a:extLst>
                <a:ext uri="{FF2B5EF4-FFF2-40B4-BE49-F238E27FC236}">
                  <a16:creationId xmlns:a16="http://schemas.microsoft.com/office/drawing/2014/main" id="{0AD6D1E9-D44F-9A59-4CB4-033C25A77DAC}"/>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12">
              <a:extLst>
                <a:ext uri="{FF2B5EF4-FFF2-40B4-BE49-F238E27FC236}">
                  <a16:creationId xmlns:a16="http://schemas.microsoft.com/office/drawing/2014/main" id="{F58ED361-0E2C-77F6-2830-FBB60D746483}"/>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7" name="Text Placeholder 17">
            <a:extLst>
              <a:ext uri="{FF2B5EF4-FFF2-40B4-BE49-F238E27FC236}">
                <a16:creationId xmlns:a16="http://schemas.microsoft.com/office/drawing/2014/main" id="{374EB628-65B8-A8C0-3304-77AF961E91F9}"/>
              </a:ext>
            </a:extLst>
          </p:cNvPr>
          <p:cNvSpPr>
            <a:spLocks noGrp="1"/>
          </p:cNvSpPr>
          <p:nvPr>
            <p:ph type="body" sz="quarter" idx="10"/>
          </p:nvPr>
        </p:nvSpPr>
        <p:spPr>
          <a:xfrm>
            <a:off x="330271" y="5789336"/>
            <a:ext cx="5579198" cy="740845"/>
          </a:xfrm>
        </p:spPr>
        <p:txBody>
          <a:bodyPr anchor="b"/>
          <a:lstStyle>
            <a:lvl1pPr>
              <a:defRPr sz="2000">
                <a:solidFill>
                  <a:schemeClr val="accent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en-GB"/>
              <a:t>Click to edit Master text styles</a:t>
            </a:r>
          </a:p>
        </p:txBody>
      </p:sp>
    </p:spTree>
    <p:extLst>
      <p:ext uri="{BB962C8B-B14F-4D97-AF65-F5344CB8AC3E}">
        <p14:creationId xmlns:p14="http://schemas.microsoft.com/office/powerpoint/2010/main" val="15951700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Closing Slide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chemeClr val="bg1"/>
                </a:solidFill>
              </a:defRPr>
            </a:lvl1pPr>
          </a:lstStyle>
          <a:p>
            <a:r>
              <a:rPr lang="en-GB"/>
              <a:t>Click to edit Master title style</a:t>
            </a:r>
            <a:endParaRPr lang="en-GB" dirty="0"/>
          </a:p>
        </p:txBody>
      </p:sp>
      <p:grpSp>
        <p:nvGrpSpPr>
          <p:cNvPr id="3" name="Group 4">
            <a:extLst>
              <a:ext uri="{FF2B5EF4-FFF2-40B4-BE49-F238E27FC236}">
                <a16:creationId xmlns:a16="http://schemas.microsoft.com/office/drawing/2014/main" id="{49CC1682-CCAA-5EE1-585E-F7C4434F1C5E}"/>
              </a:ext>
            </a:extLst>
          </p:cNvPr>
          <p:cNvGrpSpPr>
            <a:grpSpLocks noChangeAspect="1"/>
          </p:cNvGrpSpPr>
          <p:nvPr userDrawn="1"/>
        </p:nvGrpSpPr>
        <p:grpSpPr bwMode="auto">
          <a:xfrm>
            <a:off x="330271" y="327819"/>
            <a:ext cx="3972600" cy="438124"/>
            <a:chOff x="0" y="3473"/>
            <a:chExt cx="15360" cy="1694"/>
          </a:xfrm>
        </p:grpSpPr>
        <p:sp>
          <p:nvSpPr>
            <p:cNvPr id="4" name="Freeform 5">
              <a:extLst>
                <a:ext uri="{FF2B5EF4-FFF2-40B4-BE49-F238E27FC236}">
                  <a16:creationId xmlns:a16="http://schemas.microsoft.com/office/drawing/2014/main" id="{770403FB-3386-A0FE-3E9D-A2925EF0E8F0}"/>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6">
              <a:extLst>
                <a:ext uri="{FF2B5EF4-FFF2-40B4-BE49-F238E27FC236}">
                  <a16:creationId xmlns:a16="http://schemas.microsoft.com/office/drawing/2014/main" id="{C2CDC1DE-179E-04D4-B493-BF069DE85D67}"/>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 name="Freeform 7">
              <a:extLst>
                <a:ext uri="{FF2B5EF4-FFF2-40B4-BE49-F238E27FC236}">
                  <a16:creationId xmlns:a16="http://schemas.microsoft.com/office/drawing/2014/main" id="{B9A68412-C85B-6332-8B98-2635795BBA04}"/>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 name="Freeform 8">
              <a:extLst>
                <a:ext uri="{FF2B5EF4-FFF2-40B4-BE49-F238E27FC236}">
                  <a16:creationId xmlns:a16="http://schemas.microsoft.com/office/drawing/2014/main" id="{D9ECB875-34C4-65FF-6CDA-1356F6BC767F}"/>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9">
              <a:extLst>
                <a:ext uri="{FF2B5EF4-FFF2-40B4-BE49-F238E27FC236}">
                  <a16:creationId xmlns:a16="http://schemas.microsoft.com/office/drawing/2014/main" id="{D3B5B848-7A8D-931B-DFC2-C5B37B8DB6F5}"/>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0">
              <a:extLst>
                <a:ext uri="{FF2B5EF4-FFF2-40B4-BE49-F238E27FC236}">
                  <a16:creationId xmlns:a16="http://schemas.microsoft.com/office/drawing/2014/main" id="{361AABDF-9542-DBC6-6388-ABE2035BE7BC}"/>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11">
              <a:extLst>
                <a:ext uri="{FF2B5EF4-FFF2-40B4-BE49-F238E27FC236}">
                  <a16:creationId xmlns:a16="http://schemas.microsoft.com/office/drawing/2014/main" id="{057C10C3-A39D-D1F6-3C50-91EC9A5E76EF}"/>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12">
              <a:extLst>
                <a:ext uri="{FF2B5EF4-FFF2-40B4-BE49-F238E27FC236}">
                  <a16:creationId xmlns:a16="http://schemas.microsoft.com/office/drawing/2014/main" id="{E4DD9B4A-92B0-0B9A-755B-A13B032A85A5}"/>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7" name="Text Placeholder 17">
            <a:extLst>
              <a:ext uri="{FF2B5EF4-FFF2-40B4-BE49-F238E27FC236}">
                <a16:creationId xmlns:a16="http://schemas.microsoft.com/office/drawing/2014/main" id="{67F605DF-643C-8B14-6DAD-2EA5E33ACE68}"/>
              </a:ext>
            </a:extLst>
          </p:cNvPr>
          <p:cNvSpPr>
            <a:spLocks noGrp="1"/>
          </p:cNvSpPr>
          <p:nvPr>
            <p:ph type="body" sz="quarter" idx="10"/>
          </p:nvPr>
        </p:nvSpPr>
        <p:spPr>
          <a:xfrm>
            <a:off x="330271" y="5789336"/>
            <a:ext cx="5579198" cy="740845"/>
          </a:xfrm>
        </p:spPr>
        <p:txBody>
          <a:bodyPr anchor="b"/>
          <a:lstStyle>
            <a:lvl1pPr>
              <a:defRPr sz="2000">
                <a:solidFill>
                  <a:schemeClr val="bg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en-GB"/>
              <a:t>Click to edit Master text styles</a:t>
            </a:r>
          </a:p>
        </p:txBody>
      </p:sp>
    </p:spTree>
    <p:extLst>
      <p:ext uri="{BB962C8B-B14F-4D97-AF65-F5344CB8AC3E}">
        <p14:creationId xmlns:p14="http://schemas.microsoft.com/office/powerpoint/2010/main" val="3000926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36668-9440-2FC4-1A20-CEA2160E17C3}"/>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AA156BD-F388-30EA-2720-04061953B80B}"/>
              </a:ext>
            </a:extLst>
          </p:cNvPr>
          <p:cNvSpPr>
            <a:spLocks noGrp="1"/>
          </p:cNvSpPr>
          <p:nvPr>
            <p:ph type="dt" sz="half" idx="10"/>
          </p:nvPr>
        </p:nvSpPr>
        <p:spPr/>
        <p:txBody>
          <a:bodyPr/>
          <a:lstStyle/>
          <a:p>
            <a:endParaRPr lang="en-GB" dirty="0"/>
          </a:p>
        </p:txBody>
      </p:sp>
      <p:sp>
        <p:nvSpPr>
          <p:cNvPr id="4" name="Footer Placeholder 3">
            <a:extLst>
              <a:ext uri="{FF2B5EF4-FFF2-40B4-BE49-F238E27FC236}">
                <a16:creationId xmlns:a16="http://schemas.microsoft.com/office/drawing/2014/main" id="{93FDBFEE-0509-16B7-5DAE-5E0DB02DD78A}"/>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7EAB126A-2C1E-4241-BBEB-C3AA6FE6222E}"/>
              </a:ext>
            </a:extLst>
          </p:cNvPr>
          <p:cNvSpPr>
            <a:spLocks noGrp="1"/>
          </p:cNvSpPr>
          <p:nvPr>
            <p:ph type="sldNum" sz="quarter" idx="12"/>
          </p:nvPr>
        </p:nvSpPr>
        <p:spPr/>
        <p:txBody>
          <a:bodyPr/>
          <a:lstStyle/>
          <a:p>
            <a:fld id="{CBA53E11-492D-48B3-9F9B-09541CA2A39A}" type="slidenum">
              <a:rPr lang="en-GB" smtClean="0"/>
              <a:t>‹#›</a:t>
            </a:fld>
            <a:endParaRPr lang="en-GB" dirty="0"/>
          </a:p>
        </p:txBody>
      </p:sp>
      <p:sp>
        <p:nvSpPr>
          <p:cNvPr id="7" name="Subtitle 2">
            <a:extLst>
              <a:ext uri="{FF2B5EF4-FFF2-40B4-BE49-F238E27FC236}">
                <a16:creationId xmlns:a16="http://schemas.microsoft.com/office/drawing/2014/main" id="{42358139-EACE-E729-C3E3-AD890A6D0F80}"/>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7118182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36668-9440-2FC4-1A20-CEA2160E17C3}"/>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AA156BD-F388-30EA-2720-04061953B80B}"/>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3FDBFEE-0509-16B7-5DAE-5E0DB02DD78A}"/>
              </a:ext>
            </a:extLst>
          </p:cNvPr>
          <p:cNvSpPr>
            <a:spLocks noGrp="1"/>
          </p:cNvSpPr>
          <p:nvPr>
            <p:ph type="ftr" sz="quarter" idx="11"/>
          </p:nvPr>
        </p:nvSpPr>
        <p:spPr/>
        <p:txBody>
          <a:bodyPr/>
          <a:lstStyle/>
          <a:p>
            <a:r>
              <a:rPr lang="en-GB"/>
              <a:t>Patrick Dunne, p.dunne12@imperial.ac.um</a:t>
            </a:r>
          </a:p>
        </p:txBody>
      </p:sp>
      <p:sp>
        <p:nvSpPr>
          <p:cNvPr id="5" name="Slide Number Placeholder 4">
            <a:extLst>
              <a:ext uri="{FF2B5EF4-FFF2-40B4-BE49-F238E27FC236}">
                <a16:creationId xmlns:a16="http://schemas.microsoft.com/office/drawing/2014/main" id="{7EAB126A-2C1E-4241-BBEB-C3AA6FE6222E}"/>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7" name="Subtitle 2">
            <a:extLst>
              <a:ext uri="{FF2B5EF4-FFF2-40B4-BE49-F238E27FC236}">
                <a16:creationId xmlns:a16="http://schemas.microsoft.com/office/drawing/2014/main" id="{42358139-EACE-E729-C3E3-AD890A6D0F80}"/>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4370150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4020848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36668-9440-2FC4-1A20-CEA2160E17C3}"/>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AA156BD-F388-30EA-2720-04061953B80B}"/>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3FDBFEE-0509-16B7-5DAE-5E0DB02DD78A}"/>
              </a:ext>
            </a:extLst>
          </p:cNvPr>
          <p:cNvSpPr>
            <a:spLocks noGrp="1"/>
          </p:cNvSpPr>
          <p:nvPr>
            <p:ph type="ftr" sz="quarter" idx="11"/>
          </p:nvPr>
        </p:nvSpPr>
        <p:spPr/>
        <p:txBody>
          <a:bodyPr/>
          <a:lstStyle/>
          <a:p>
            <a:r>
              <a:rPr lang="en-GB"/>
              <a:t>Patrick Dunne, p.dunne12@imperial.ac.um</a:t>
            </a:r>
          </a:p>
        </p:txBody>
      </p:sp>
      <p:sp>
        <p:nvSpPr>
          <p:cNvPr id="5" name="Slide Number Placeholder 4">
            <a:extLst>
              <a:ext uri="{FF2B5EF4-FFF2-40B4-BE49-F238E27FC236}">
                <a16:creationId xmlns:a16="http://schemas.microsoft.com/office/drawing/2014/main" id="{7EAB126A-2C1E-4241-BBEB-C3AA6FE6222E}"/>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7" name="Subtitle 2">
            <a:extLst>
              <a:ext uri="{FF2B5EF4-FFF2-40B4-BE49-F238E27FC236}">
                <a16:creationId xmlns:a16="http://schemas.microsoft.com/office/drawing/2014/main" id="{42358139-EACE-E729-C3E3-AD890A6D0F80}"/>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2589098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B01DE9-7247-71C2-3301-8F43BD947000}"/>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A0F1F649-B08E-D628-15EF-6CAEE9855C9E}"/>
              </a:ext>
            </a:extLst>
          </p:cNvPr>
          <p:cNvSpPr>
            <a:spLocks noGrp="1"/>
          </p:cNvSpPr>
          <p:nvPr>
            <p:ph type="ftr" sz="quarter" idx="11"/>
          </p:nvPr>
        </p:nvSpPr>
        <p:spPr/>
        <p:txBody>
          <a:bodyPr/>
          <a:lstStyle/>
          <a:p>
            <a:r>
              <a:rPr lang="en-GB"/>
              <a:t>Patrick Dunne, p.dunne12@imperial.ac.um</a:t>
            </a:r>
          </a:p>
        </p:txBody>
      </p:sp>
      <p:sp>
        <p:nvSpPr>
          <p:cNvPr id="4" name="Slide Number Placeholder 3">
            <a:extLst>
              <a:ext uri="{FF2B5EF4-FFF2-40B4-BE49-F238E27FC236}">
                <a16:creationId xmlns:a16="http://schemas.microsoft.com/office/drawing/2014/main" id="{5C0EDFB5-B3BA-ADA8-4600-FCDAFA1A852F}"/>
              </a:ext>
            </a:extLst>
          </p:cNvPr>
          <p:cNvSpPr>
            <a:spLocks noGrp="1"/>
          </p:cNvSpPr>
          <p:nvPr>
            <p:ph type="sldNum" sz="quarter" idx="12"/>
          </p:nvPr>
        </p:nvSpPr>
        <p:spPr/>
        <p:txBody>
          <a:bodyPr/>
          <a:lstStyle/>
          <a:p>
            <a:fld id="{CBA53E11-492D-48B3-9F9B-09541CA2A39A}" type="slidenum">
              <a:rPr lang="en-GB" smtClean="0"/>
              <a:t>‹#›</a:t>
            </a:fld>
            <a:endParaRPr lang="en-GB"/>
          </a:p>
        </p:txBody>
      </p:sp>
    </p:spTree>
    <p:extLst>
      <p:ext uri="{BB962C8B-B14F-4D97-AF65-F5344CB8AC3E}">
        <p14:creationId xmlns:p14="http://schemas.microsoft.com/office/powerpoint/2010/main" val="19644649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Smoke">
    <p:bg>
      <p:bgPr>
        <a:solidFill>
          <a:schemeClr val="bg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B01DE9-7247-71C2-3301-8F43BD947000}"/>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A0F1F649-B08E-D628-15EF-6CAEE9855C9E}"/>
              </a:ext>
            </a:extLst>
          </p:cNvPr>
          <p:cNvSpPr>
            <a:spLocks noGrp="1"/>
          </p:cNvSpPr>
          <p:nvPr>
            <p:ph type="ftr" sz="quarter" idx="11"/>
          </p:nvPr>
        </p:nvSpPr>
        <p:spPr/>
        <p:txBody>
          <a:bodyPr/>
          <a:lstStyle/>
          <a:p>
            <a:r>
              <a:rPr lang="en-GB"/>
              <a:t>Patrick Dunne, p.dunne12@imperial.ac.um</a:t>
            </a:r>
          </a:p>
        </p:txBody>
      </p:sp>
      <p:sp>
        <p:nvSpPr>
          <p:cNvPr id="4" name="Slide Number Placeholder 3">
            <a:extLst>
              <a:ext uri="{FF2B5EF4-FFF2-40B4-BE49-F238E27FC236}">
                <a16:creationId xmlns:a16="http://schemas.microsoft.com/office/drawing/2014/main" id="{5C0EDFB5-B3BA-ADA8-4600-FCDAFA1A852F}"/>
              </a:ext>
            </a:extLst>
          </p:cNvPr>
          <p:cNvSpPr>
            <a:spLocks noGrp="1"/>
          </p:cNvSpPr>
          <p:nvPr>
            <p:ph type="sldNum" sz="quarter" idx="12"/>
          </p:nvPr>
        </p:nvSpPr>
        <p:spPr/>
        <p:txBody>
          <a:bodyPr/>
          <a:lstStyle/>
          <a:p>
            <a:fld id="{CBA53E11-492D-48B3-9F9B-09541CA2A39A}" type="slidenum">
              <a:rPr lang="en-GB" smtClean="0"/>
              <a:t>‹#›</a:t>
            </a:fld>
            <a:endParaRPr lang="en-GB"/>
          </a:p>
        </p:txBody>
      </p:sp>
    </p:spTree>
    <p:extLst>
      <p:ext uri="{BB962C8B-B14F-4D97-AF65-F5344CB8AC3E}">
        <p14:creationId xmlns:p14="http://schemas.microsoft.com/office/powerpoint/2010/main" val="37571682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Khaki">
    <p:bg>
      <p:bgPr>
        <a:solidFill>
          <a:srgbClr val="FBF7DC"/>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B01DE9-7247-71C2-3301-8F43BD947000}"/>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A0F1F649-B08E-D628-15EF-6CAEE9855C9E}"/>
              </a:ext>
            </a:extLst>
          </p:cNvPr>
          <p:cNvSpPr>
            <a:spLocks noGrp="1"/>
          </p:cNvSpPr>
          <p:nvPr>
            <p:ph type="ftr" sz="quarter" idx="11"/>
          </p:nvPr>
        </p:nvSpPr>
        <p:spPr/>
        <p:txBody>
          <a:bodyPr/>
          <a:lstStyle/>
          <a:p>
            <a:r>
              <a:rPr lang="en-GB"/>
              <a:t>Patrick Dunne, p.dunne12@imperial.ac.um</a:t>
            </a:r>
          </a:p>
        </p:txBody>
      </p:sp>
      <p:sp>
        <p:nvSpPr>
          <p:cNvPr id="4" name="Slide Number Placeholder 3">
            <a:extLst>
              <a:ext uri="{FF2B5EF4-FFF2-40B4-BE49-F238E27FC236}">
                <a16:creationId xmlns:a16="http://schemas.microsoft.com/office/drawing/2014/main" id="{5C0EDFB5-B3BA-ADA8-4600-FCDAFA1A852F}"/>
              </a:ext>
            </a:extLst>
          </p:cNvPr>
          <p:cNvSpPr>
            <a:spLocks noGrp="1"/>
          </p:cNvSpPr>
          <p:nvPr>
            <p:ph type="sldNum" sz="quarter" idx="12"/>
          </p:nvPr>
        </p:nvSpPr>
        <p:spPr/>
        <p:txBody>
          <a:bodyPr/>
          <a:lstStyle/>
          <a:p>
            <a:fld id="{CBA53E11-492D-48B3-9F9B-09541CA2A39A}" type="slidenum">
              <a:rPr lang="en-GB" smtClean="0"/>
              <a:t>‹#›</a:t>
            </a:fld>
            <a:endParaRPr lang="en-GB"/>
          </a:p>
        </p:txBody>
      </p:sp>
    </p:spTree>
    <p:extLst>
      <p:ext uri="{BB962C8B-B14F-4D97-AF65-F5344CB8AC3E}">
        <p14:creationId xmlns:p14="http://schemas.microsoft.com/office/powerpoint/2010/main" val="41881129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9612202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40348320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238870"/>
            <a:ext cx="5163243" cy="3190130"/>
          </a:xfrm>
        </p:spPr>
        <p:txBody>
          <a:bodyPr/>
          <a:lstStyle>
            <a:lvl1pPr>
              <a:defRPr sz="6400">
                <a:solidFill>
                  <a:schemeClr val="bg1"/>
                </a:solidFill>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lvl1pPr>
              <a:defRPr>
                <a:solidFill>
                  <a:schemeClr val="bg1"/>
                </a:solidFill>
              </a:defRPr>
            </a:lvl1pPr>
          </a:lstStyle>
          <a:p>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lvl1pPr>
              <a:defRPr>
                <a:solidFill>
                  <a:schemeClr val="bg1"/>
                </a:solidFill>
              </a:defRPr>
            </a:lvl1p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819"/>
            <a:ext cx="5777508" cy="310118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Box 7">
            <a:extLst>
              <a:ext uri="{FF2B5EF4-FFF2-40B4-BE49-F238E27FC236}">
                <a16:creationId xmlns:a16="http://schemas.microsoft.com/office/drawing/2014/main" id="{F9C35426-417C-E41E-5A03-5974D3C79A0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bg1"/>
                </a:solidFill>
                <a:latin typeface="+mj-lt"/>
              </a:rPr>
              <a:t>Imperial College London</a:t>
            </a:r>
          </a:p>
        </p:txBody>
      </p:sp>
    </p:spTree>
    <p:extLst>
      <p:ext uri="{BB962C8B-B14F-4D97-AF65-F5344CB8AC3E}">
        <p14:creationId xmlns:p14="http://schemas.microsoft.com/office/powerpoint/2010/main" val="7516182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0F4440-CEDC-0D92-E0D5-5C1E3B59B1DA}"/>
              </a:ext>
            </a:extLst>
          </p:cNvPr>
          <p:cNvSpPr>
            <a:spLocks noGrp="1"/>
          </p:cNvSpPr>
          <p:nvPr>
            <p:ph type="title"/>
          </p:nvPr>
        </p:nvSpPr>
        <p:spPr>
          <a:xfrm>
            <a:off x="325800" y="252000"/>
            <a:ext cx="11540763" cy="378044"/>
          </a:xfrm>
          <a:prstGeom prst="rect">
            <a:avLst/>
          </a:prstGeom>
        </p:spPr>
        <p:txBody>
          <a:bodyPr vert="horz" lIns="0" tIns="0" rIns="0" bIns="0" rtlCol="0" anchor="t">
            <a:noAutofit/>
          </a:body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DBCA021F-8558-9528-DA3D-486CCDBEB58F}"/>
              </a:ext>
            </a:extLst>
          </p:cNvPr>
          <p:cNvSpPr>
            <a:spLocks noGrp="1"/>
          </p:cNvSpPr>
          <p:nvPr>
            <p:ph type="body" idx="1"/>
          </p:nvPr>
        </p:nvSpPr>
        <p:spPr>
          <a:xfrm>
            <a:off x="326232" y="1394619"/>
            <a:ext cx="11541025" cy="4866481"/>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1CD1A8F0-AC4B-E4A0-94D0-99C4BFD973A7}"/>
              </a:ext>
            </a:extLst>
          </p:cNvPr>
          <p:cNvSpPr>
            <a:spLocks noGrp="1"/>
          </p:cNvSpPr>
          <p:nvPr>
            <p:ph type="dt" sz="half" idx="2"/>
          </p:nvPr>
        </p:nvSpPr>
        <p:spPr>
          <a:xfrm>
            <a:off x="10641349" y="6393702"/>
            <a:ext cx="1233647" cy="137270"/>
          </a:xfrm>
          <a:prstGeom prst="rect">
            <a:avLst/>
          </a:prstGeom>
        </p:spPr>
        <p:txBody>
          <a:bodyPr vert="horz" lIns="0" tIns="0" rIns="0" bIns="0" rtlCol="0" anchor="b">
            <a:noAutofit/>
          </a:bodyPr>
          <a:lstStyle>
            <a:lvl1pPr algn="r">
              <a:defRPr sz="850">
                <a:solidFill>
                  <a:schemeClr val="accent1"/>
                </a:solidFill>
              </a:defRPr>
            </a:lvl1pPr>
          </a:lstStyle>
          <a:p>
            <a:endParaRPr lang="en-GB"/>
          </a:p>
        </p:txBody>
      </p:sp>
      <p:sp>
        <p:nvSpPr>
          <p:cNvPr id="5" name="Footer Placeholder 4">
            <a:extLst>
              <a:ext uri="{FF2B5EF4-FFF2-40B4-BE49-F238E27FC236}">
                <a16:creationId xmlns:a16="http://schemas.microsoft.com/office/drawing/2014/main" id="{5EC0FC7A-298A-77A0-6596-56B0B3FD8C37}"/>
              </a:ext>
            </a:extLst>
          </p:cNvPr>
          <p:cNvSpPr>
            <a:spLocks noGrp="1"/>
          </p:cNvSpPr>
          <p:nvPr>
            <p:ph type="ftr" sz="quarter" idx="3"/>
          </p:nvPr>
        </p:nvSpPr>
        <p:spPr>
          <a:xfrm>
            <a:off x="1965261" y="6393702"/>
            <a:ext cx="3423452" cy="137272"/>
          </a:xfrm>
          <a:prstGeom prst="rect">
            <a:avLst/>
          </a:prstGeom>
        </p:spPr>
        <p:txBody>
          <a:bodyPr vert="horz" lIns="0" tIns="0" rIns="0" bIns="0" rtlCol="0" anchor="b">
            <a:noAutofit/>
          </a:bodyPr>
          <a:lstStyle>
            <a:lvl1pPr algn="l">
              <a:defRPr sz="850">
                <a:solidFill>
                  <a:schemeClr val="accent1"/>
                </a:solidFill>
              </a:defRPr>
            </a:lvl1pPr>
          </a:lstStyle>
          <a:p>
            <a:r>
              <a:rPr lang="en-GB"/>
              <a:t>Patrick Dunne, p.dunne12@imperial.ac.um</a:t>
            </a:r>
            <a:endParaRPr lang="en-GB" dirty="0"/>
          </a:p>
        </p:txBody>
      </p:sp>
      <p:sp>
        <p:nvSpPr>
          <p:cNvPr id="6" name="Slide Number Placeholder 5">
            <a:extLst>
              <a:ext uri="{FF2B5EF4-FFF2-40B4-BE49-F238E27FC236}">
                <a16:creationId xmlns:a16="http://schemas.microsoft.com/office/drawing/2014/main" id="{B4517C40-7EB7-0CFD-6F6C-54AE57DE17D5}"/>
              </a:ext>
            </a:extLst>
          </p:cNvPr>
          <p:cNvSpPr>
            <a:spLocks noGrp="1"/>
          </p:cNvSpPr>
          <p:nvPr>
            <p:ph type="sldNum" sz="quarter" idx="4"/>
          </p:nvPr>
        </p:nvSpPr>
        <p:spPr>
          <a:xfrm>
            <a:off x="5936755" y="6393702"/>
            <a:ext cx="318491" cy="137272"/>
          </a:xfrm>
          <a:prstGeom prst="rect">
            <a:avLst/>
          </a:prstGeom>
        </p:spPr>
        <p:txBody>
          <a:bodyPr vert="horz" lIns="0" tIns="0" rIns="0" bIns="0" rtlCol="0" anchor="b">
            <a:noAutofit/>
          </a:bodyPr>
          <a:lstStyle>
            <a:lvl1pPr algn="ctr">
              <a:defRPr sz="850" b="1">
                <a:solidFill>
                  <a:schemeClr val="accent1"/>
                </a:solidFill>
              </a:defRPr>
            </a:lvl1pPr>
          </a:lstStyle>
          <a:p>
            <a:fld id="{CBA53E11-492D-48B3-9F9B-09541CA2A39A}" type="slidenum">
              <a:rPr lang="en-GB" smtClean="0"/>
              <a:pPr/>
              <a:t>‹#›</a:t>
            </a:fld>
            <a:endParaRPr lang="en-GB"/>
          </a:p>
        </p:txBody>
      </p:sp>
      <p:sp>
        <p:nvSpPr>
          <p:cNvPr id="7" name="TextBox 6">
            <a:extLst>
              <a:ext uri="{FF2B5EF4-FFF2-40B4-BE49-F238E27FC236}">
                <a16:creationId xmlns:a16="http://schemas.microsoft.com/office/drawing/2014/main" id="{D296CDD9-97E9-735B-8549-0F3AE3CCAC5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accent1"/>
                </a:solidFill>
                <a:latin typeface="+mj-lt"/>
              </a:rPr>
              <a:t>Imperial College London</a:t>
            </a:r>
          </a:p>
        </p:txBody>
      </p:sp>
    </p:spTree>
    <p:extLst>
      <p:ext uri="{BB962C8B-B14F-4D97-AF65-F5344CB8AC3E}">
        <p14:creationId xmlns:p14="http://schemas.microsoft.com/office/powerpoint/2010/main" val="1145082161"/>
      </p:ext>
    </p:extLst>
  </p:cSld>
  <p:clrMap bg1="lt1" tx1="dk1" bg2="lt2" tx2="dk2" accent1="accent1" accent2="accent2" accent3="accent3" accent4="accent4" accent5="accent5" accent6="accent6" hlink="hlink" folHlink="folHlink"/>
  <p:sldLayoutIdLst>
    <p:sldLayoutId id="2147483656" r:id="rId1"/>
    <p:sldLayoutId id="2147483679" r:id="rId2"/>
    <p:sldLayoutId id="2147483680" r:id="rId3"/>
    <p:sldLayoutId id="2147483649" r:id="rId4"/>
    <p:sldLayoutId id="2147483657" r:id="rId5"/>
    <p:sldLayoutId id="2147483658" r:id="rId6"/>
    <p:sldLayoutId id="2147483681" r:id="rId7"/>
    <p:sldLayoutId id="2147483682" r:id="rId8"/>
    <p:sldLayoutId id="2147483675" r:id="rId9"/>
    <p:sldLayoutId id="2147483650" r:id="rId10"/>
    <p:sldLayoutId id="2147483683" r:id="rId11"/>
    <p:sldLayoutId id="2147483684" r:id="rId12"/>
    <p:sldLayoutId id="2147483652" r:id="rId13"/>
    <p:sldLayoutId id="2147483685" r:id="rId14"/>
    <p:sldLayoutId id="2147483686" r:id="rId15"/>
    <p:sldLayoutId id="2147483659" r:id="rId16"/>
    <p:sldLayoutId id="2147483687" r:id="rId17"/>
    <p:sldLayoutId id="2147483688" r:id="rId18"/>
    <p:sldLayoutId id="2147483660" r:id="rId19"/>
    <p:sldLayoutId id="2147483689" r:id="rId20"/>
    <p:sldLayoutId id="2147483690" r:id="rId21"/>
    <p:sldLayoutId id="2147483677" r:id="rId22"/>
    <p:sldLayoutId id="2147483691" r:id="rId23"/>
    <p:sldLayoutId id="2147483692" r:id="rId24"/>
    <p:sldLayoutId id="2147483676" r:id="rId25"/>
    <p:sldLayoutId id="2147483667" r:id="rId26"/>
    <p:sldLayoutId id="2147483693" r:id="rId27"/>
    <p:sldLayoutId id="2147483694" r:id="rId28"/>
    <p:sldLayoutId id="2147483666" r:id="rId29"/>
    <p:sldLayoutId id="2147483661" r:id="rId30"/>
    <p:sldLayoutId id="2147483695" r:id="rId31"/>
    <p:sldLayoutId id="2147483696" r:id="rId32"/>
    <p:sldLayoutId id="2147483669" r:id="rId33"/>
    <p:sldLayoutId id="2147483697" r:id="rId34"/>
    <p:sldLayoutId id="2147483698" r:id="rId35"/>
    <p:sldLayoutId id="2147483678" r:id="rId36"/>
    <p:sldLayoutId id="2147483699" r:id="rId37"/>
    <p:sldLayoutId id="2147483700" r:id="rId38"/>
    <p:sldLayoutId id="2147483662" r:id="rId39"/>
    <p:sldLayoutId id="2147483701" r:id="rId40"/>
    <p:sldLayoutId id="2147483702" r:id="rId41"/>
    <p:sldLayoutId id="2147483663" r:id="rId42"/>
    <p:sldLayoutId id="2147483703" r:id="rId43"/>
    <p:sldLayoutId id="2147483704" r:id="rId44"/>
    <p:sldLayoutId id="2147483664" r:id="rId45"/>
    <p:sldLayoutId id="2147483705" r:id="rId46"/>
    <p:sldLayoutId id="2147483706" r:id="rId47"/>
    <p:sldLayoutId id="2147483665" r:id="rId48"/>
    <p:sldLayoutId id="2147483671" r:id="rId49"/>
    <p:sldLayoutId id="2147483707" r:id="rId50"/>
    <p:sldLayoutId id="2147483708" r:id="rId51"/>
    <p:sldLayoutId id="2147483670" r:id="rId52"/>
    <p:sldLayoutId id="2147483672" r:id="rId53"/>
    <p:sldLayoutId id="2147483674" r:id="rId54"/>
    <p:sldLayoutId id="2147483709" r:id="rId55"/>
    <p:sldLayoutId id="2147483710" r:id="rId56"/>
    <p:sldLayoutId id="2147483673" r:id="rId57"/>
    <p:sldLayoutId id="2147483654" r:id="rId58"/>
    <p:sldLayoutId id="2147483711" r:id="rId59"/>
    <p:sldLayoutId id="2147483712" r:id="rId60"/>
    <p:sldLayoutId id="2147483655" r:id="rId61"/>
    <p:sldLayoutId id="2147483713" r:id="rId62"/>
    <p:sldLayoutId id="2147483714" r:id="rId63"/>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dt="0"/>
  <p:txStyles>
    <p:titleStyle>
      <a:lvl1pPr algn="l" defTabSz="685765" rtl="0" eaLnBrk="1" latinLnBrk="0" hangingPunct="1">
        <a:lnSpc>
          <a:spcPct val="90000"/>
        </a:lnSpc>
        <a:spcBef>
          <a:spcPct val="0"/>
        </a:spcBef>
        <a:buNone/>
        <a:defRPr sz="2600" b="0" kern="1200">
          <a:solidFill>
            <a:schemeClr val="accent1"/>
          </a:solidFill>
          <a:latin typeface="+mj-lt"/>
          <a:ea typeface="+mj-ea"/>
          <a:cs typeface="+mj-cs"/>
        </a:defRPr>
      </a:lvl1pPr>
    </p:titleStyle>
    <p:body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685765" rtl="0" eaLnBrk="1" latinLnBrk="0" hangingPunct="1">
        <a:defRPr sz="1600" kern="1200">
          <a:solidFill>
            <a:schemeClr val="tx1"/>
          </a:solidFill>
          <a:latin typeface="+mn-lt"/>
          <a:ea typeface="+mn-ea"/>
          <a:cs typeface="+mn-cs"/>
        </a:defRPr>
      </a:lvl1pPr>
      <a:lvl2pPr marL="342882" algn="l" defTabSz="685765" rtl="0" eaLnBrk="1" latinLnBrk="0" hangingPunct="1">
        <a:defRPr sz="1600" kern="1200">
          <a:solidFill>
            <a:schemeClr val="tx1"/>
          </a:solidFill>
          <a:latin typeface="+mn-lt"/>
          <a:ea typeface="+mn-ea"/>
          <a:cs typeface="+mn-cs"/>
        </a:defRPr>
      </a:lvl2pPr>
      <a:lvl3pPr marL="685765" algn="l" defTabSz="685765" rtl="0" eaLnBrk="1" latinLnBrk="0" hangingPunct="1">
        <a:defRPr sz="1600" kern="1200">
          <a:solidFill>
            <a:schemeClr val="tx1"/>
          </a:solidFill>
          <a:latin typeface="+mn-lt"/>
          <a:ea typeface="+mn-ea"/>
          <a:cs typeface="+mn-cs"/>
        </a:defRPr>
      </a:lvl3pPr>
      <a:lvl4pPr marL="1028647" algn="l" defTabSz="685765" rtl="0" eaLnBrk="1" latinLnBrk="0" hangingPunct="1">
        <a:defRPr sz="1600" kern="1200">
          <a:solidFill>
            <a:schemeClr val="tx1"/>
          </a:solidFill>
          <a:latin typeface="+mn-lt"/>
          <a:ea typeface="+mn-ea"/>
          <a:cs typeface="+mn-cs"/>
        </a:defRPr>
      </a:lvl4pPr>
      <a:lvl5pPr marL="1371530" algn="l" defTabSz="685765" rtl="0" eaLnBrk="1" latinLnBrk="0" hangingPunct="1">
        <a:defRPr sz="1600" kern="1200">
          <a:solidFill>
            <a:schemeClr val="tx1"/>
          </a:solidFill>
          <a:latin typeface="+mn-lt"/>
          <a:ea typeface="+mn-ea"/>
          <a:cs typeface="+mn-cs"/>
        </a:defRPr>
      </a:lvl5pPr>
      <a:lvl6pPr marL="1714412" algn="l" defTabSz="685765" rtl="0" eaLnBrk="1" latinLnBrk="0" hangingPunct="1">
        <a:defRPr sz="1600" kern="1200">
          <a:solidFill>
            <a:schemeClr val="tx1"/>
          </a:solidFill>
          <a:latin typeface="+mn-lt"/>
          <a:ea typeface="+mn-ea"/>
          <a:cs typeface="+mn-cs"/>
        </a:defRPr>
      </a:lvl6pPr>
      <a:lvl7pPr marL="2057295" algn="l" defTabSz="685765" rtl="0" eaLnBrk="1" latinLnBrk="0" hangingPunct="1">
        <a:defRPr sz="1600" kern="1200">
          <a:solidFill>
            <a:schemeClr val="tx1"/>
          </a:solidFill>
          <a:latin typeface="+mn-lt"/>
          <a:ea typeface="+mn-ea"/>
          <a:cs typeface="+mn-cs"/>
        </a:defRPr>
      </a:lvl7pPr>
      <a:lvl8pPr marL="2400177" algn="l" defTabSz="685765" rtl="0" eaLnBrk="1" latinLnBrk="0" hangingPunct="1">
        <a:defRPr sz="1600" kern="1200">
          <a:solidFill>
            <a:schemeClr val="tx1"/>
          </a:solidFill>
          <a:latin typeface="+mn-lt"/>
          <a:ea typeface="+mn-ea"/>
          <a:cs typeface="+mn-cs"/>
        </a:defRPr>
      </a:lvl8pPr>
      <a:lvl9pPr marL="2743060" algn="l" defTabSz="685765"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206" userDrawn="1">
          <p15:clr>
            <a:srgbClr val="F26B43"/>
          </p15:clr>
        </p15:guide>
        <p15:guide id="4" pos="7475" userDrawn="1">
          <p15:clr>
            <a:srgbClr val="F26B43"/>
          </p15:clr>
        </p15:guide>
        <p15:guide id="5" orient="horz" pos="207" userDrawn="1">
          <p15:clr>
            <a:srgbClr val="F26B43"/>
          </p15:clr>
        </p15:guide>
        <p15:guide id="6" orient="horz" pos="4114" userDrawn="1">
          <p15:clr>
            <a:srgbClr val="F26B43"/>
          </p15:clr>
        </p15:guide>
        <p15:guide id="7" orient="horz" pos="3944" userDrawn="1">
          <p15:clr>
            <a:srgbClr val="F26B43"/>
          </p15:clr>
        </p15:guide>
        <p15:guide id="8" orient="horz" pos="879" userDrawn="1">
          <p15:clr>
            <a:srgbClr val="F26B43"/>
          </p15:clr>
        </p15:guide>
        <p15:guide id="9" pos="3723" userDrawn="1">
          <p15:clr>
            <a:srgbClr val="F26B43"/>
          </p15:clr>
        </p15:guide>
        <p15:guide id="10" pos="395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hyperlink" Target="https://www.google.com/url?sa=i&amp;url=https%3A%2F%2Fmedium.com%2Fgeekculture%2Fensemble-techniques-part-1-bagging-pasting-b8cc7fd69edf&amp;psig=AOvVaw1qW43A15CuWVvOR2T5Xxw2&amp;ust=1739963533173000&amp;source=images&amp;cd=vfe&amp;opi=89978449&amp;ved=0CBQQjRxqFwoTCPjepbaLzYsDFQAAAAAdAAAAABAE" TargetMode="External"/><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hyperlink" Target="https://www.google.com/url?sa=i&amp;url=https%3A%2F%2Fmedium.com%2Fgeekculture%2Fensemble-techniques-part-1-bagging-pasting-b8cc7fd69edf&amp;psig=AOvVaw1qW43A15CuWVvOR2T5Xxw2&amp;ust=1739963533173000&amp;source=images&amp;cd=vfe&amp;opi=89978449&amp;ved=0CBQQjRxqFwoTCPjepbaLzYsDFQAAAAAdAAAAABAE" TargetMode="External"/><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D525D-DC8B-1131-02E2-361C35457A52}"/>
              </a:ext>
            </a:extLst>
          </p:cNvPr>
          <p:cNvSpPr>
            <a:spLocks noGrp="1"/>
          </p:cNvSpPr>
          <p:nvPr>
            <p:ph type="ctrTitle"/>
          </p:nvPr>
        </p:nvSpPr>
        <p:spPr>
          <a:xfrm>
            <a:off x="330271" y="2417400"/>
            <a:ext cx="8681208" cy="1847942"/>
          </a:xfrm>
        </p:spPr>
        <p:txBody>
          <a:bodyPr/>
          <a:lstStyle/>
          <a:p>
            <a:r>
              <a:rPr lang="en-GB" dirty="0"/>
              <a:t>PHYS60022 Data Science and Machine Learning for Physics</a:t>
            </a:r>
          </a:p>
        </p:txBody>
      </p:sp>
      <p:sp>
        <p:nvSpPr>
          <p:cNvPr id="3" name="Subtitle 2">
            <a:extLst>
              <a:ext uri="{FF2B5EF4-FFF2-40B4-BE49-F238E27FC236}">
                <a16:creationId xmlns:a16="http://schemas.microsoft.com/office/drawing/2014/main" id="{6C5F6F5F-6ADB-06BB-06A0-574E78E6CE67}"/>
              </a:ext>
            </a:extLst>
          </p:cNvPr>
          <p:cNvSpPr>
            <a:spLocks noGrp="1"/>
          </p:cNvSpPr>
          <p:nvPr>
            <p:ph type="subTitle" idx="1"/>
          </p:nvPr>
        </p:nvSpPr>
        <p:spPr>
          <a:xfrm>
            <a:off x="330271" y="4383000"/>
            <a:ext cx="9144000" cy="1322348"/>
          </a:xfrm>
        </p:spPr>
        <p:txBody>
          <a:bodyPr/>
          <a:lstStyle/>
          <a:p>
            <a:r>
              <a:rPr lang="en-GB" dirty="0"/>
              <a:t>Week 6: Performance Metrics</a:t>
            </a:r>
          </a:p>
        </p:txBody>
      </p:sp>
      <p:sp>
        <p:nvSpPr>
          <p:cNvPr id="6" name="Text Placeholder 5">
            <a:extLst>
              <a:ext uri="{FF2B5EF4-FFF2-40B4-BE49-F238E27FC236}">
                <a16:creationId xmlns:a16="http://schemas.microsoft.com/office/drawing/2014/main" id="{61CBB25D-C920-91FD-D8E0-77931A099E39}"/>
              </a:ext>
            </a:extLst>
          </p:cNvPr>
          <p:cNvSpPr>
            <a:spLocks noGrp="1"/>
          </p:cNvSpPr>
          <p:nvPr>
            <p:ph type="body" sz="quarter" idx="10"/>
          </p:nvPr>
        </p:nvSpPr>
        <p:spPr>
          <a:xfrm>
            <a:off x="330200" y="5789613"/>
            <a:ext cx="5580063" cy="739775"/>
          </a:xfrm>
        </p:spPr>
        <p:txBody>
          <a:bodyPr/>
          <a:lstStyle/>
          <a:p>
            <a:r>
              <a:rPr lang="en-US" dirty="0"/>
              <a:t>Patrick Dunne, p.dunne12@imperial.ac.uk</a:t>
            </a:r>
          </a:p>
        </p:txBody>
      </p:sp>
    </p:spTree>
    <p:extLst>
      <p:ext uri="{BB962C8B-B14F-4D97-AF65-F5344CB8AC3E}">
        <p14:creationId xmlns:p14="http://schemas.microsoft.com/office/powerpoint/2010/main" val="27285575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904FB-18FE-0678-C6F6-ACA144D1E985}"/>
              </a:ext>
            </a:extLst>
          </p:cNvPr>
          <p:cNvSpPr>
            <a:spLocks noGrp="1"/>
          </p:cNvSpPr>
          <p:nvPr>
            <p:ph type="title"/>
          </p:nvPr>
        </p:nvSpPr>
        <p:spPr/>
        <p:txBody>
          <a:bodyPr/>
          <a:lstStyle/>
          <a:p>
            <a:r>
              <a:rPr lang="en-GB" dirty="0"/>
              <a:t>Alternatives and training</a:t>
            </a:r>
          </a:p>
        </p:txBody>
      </p:sp>
      <p:sp>
        <p:nvSpPr>
          <p:cNvPr id="3" name="Content Placeholder 2">
            <a:extLst>
              <a:ext uri="{FF2B5EF4-FFF2-40B4-BE49-F238E27FC236}">
                <a16:creationId xmlns:a16="http://schemas.microsoft.com/office/drawing/2014/main" id="{4C24F7C4-A1F0-062C-C62C-F9FC9E0E4E8F}"/>
              </a:ext>
            </a:extLst>
          </p:cNvPr>
          <p:cNvSpPr>
            <a:spLocks noGrp="1"/>
          </p:cNvSpPr>
          <p:nvPr>
            <p:ph sz="half" idx="1"/>
          </p:nvPr>
        </p:nvSpPr>
        <p:spPr/>
        <p:txBody>
          <a:bodyPr/>
          <a:lstStyle/>
          <a:p>
            <a:pPr marL="342900" indent="-342900">
              <a:buFont typeface="Arial" panose="020B0604020202020204" pitchFamily="34" charset="0"/>
              <a:buChar char="•"/>
            </a:pPr>
            <a:r>
              <a:rPr lang="en-GB" dirty="0"/>
              <a:t>Log-loss or entropy does a similar job</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Entropy is zero if node contains only one class</a:t>
            </a:r>
          </a:p>
          <a:p>
            <a:pPr marL="504891" lvl="2" indent="-342900"/>
            <a:r>
              <a:rPr lang="en-GB" dirty="0"/>
              <a:t>Ie if node is perfectly classified</a:t>
            </a:r>
          </a:p>
          <a:p>
            <a:pPr lvl="2" indent="0">
              <a:buNone/>
            </a:pPr>
            <a:endParaRPr lang="en-GB" dirty="0"/>
          </a:p>
        </p:txBody>
      </p:sp>
      <p:pic>
        <p:nvPicPr>
          <p:cNvPr id="7" name="Content Placeholder 6">
            <a:extLst>
              <a:ext uri="{FF2B5EF4-FFF2-40B4-BE49-F238E27FC236}">
                <a16:creationId xmlns:a16="http://schemas.microsoft.com/office/drawing/2014/main" id="{1C50A321-D6EE-C4A0-96B2-5F3FAB1033FA}"/>
              </a:ext>
            </a:extLst>
          </p:cNvPr>
          <p:cNvPicPr>
            <a:picLocks noGrp="1" noChangeAspect="1"/>
          </p:cNvPicPr>
          <p:nvPr>
            <p:ph sz="half" idx="2"/>
          </p:nvPr>
        </p:nvPicPr>
        <p:blipFill>
          <a:blip r:embed="rId2"/>
          <a:stretch>
            <a:fillRect/>
          </a:stretch>
        </p:blipFill>
        <p:spPr>
          <a:xfrm>
            <a:off x="6928563" y="1588233"/>
            <a:ext cx="4296293" cy="992921"/>
          </a:xfrm>
          <a:prstGeom prst="rect">
            <a:avLst/>
          </a:prstGeom>
        </p:spPr>
      </p:pic>
      <p:sp>
        <p:nvSpPr>
          <p:cNvPr id="5" name="Footer Placeholder 4">
            <a:extLst>
              <a:ext uri="{FF2B5EF4-FFF2-40B4-BE49-F238E27FC236}">
                <a16:creationId xmlns:a16="http://schemas.microsoft.com/office/drawing/2014/main" id="{82BEADDD-D55B-9404-CD6C-DBE07EFBBC06}"/>
              </a:ext>
            </a:extLst>
          </p:cNvPr>
          <p:cNvSpPr>
            <a:spLocks noGrp="1"/>
          </p:cNvSpPr>
          <p:nvPr>
            <p:ph type="ftr" sz="quarter" idx="11"/>
          </p:nvPr>
        </p:nvSpPr>
        <p:spPr/>
        <p:txBody>
          <a:bodyPr/>
          <a:lstStyle/>
          <a:p>
            <a:r>
              <a:rPr lang="en-GB"/>
              <a:t>Patrick Dunne, p.dunne12@imperial.ac.um</a:t>
            </a:r>
            <a:endParaRPr lang="en-GB" dirty="0"/>
          </a:p>
        </p:txBody>
      </p:sp>
      <p:sp>
        <p:nvSpPr>
          <p:cNvPr id="6" name="Subtitle 5">
            <a:extLst>
              <a:ext uri="{FF2B5EF4-FFF2-40B4-BE49-F238E27FC236}">
                <a16:creationId xmlns:a16="http://schemas.microsoft.com/office/drawing/2014/main" id="{B31A406C-45B9-070D-D28C-DF07AE96A605}"/>
              </a:ext>
            </a:extLst>
          </p:cNvPr>
          <p:cNvSpPr>
            <a:spLocks noGrp="1"/>
          </p:cNvSpPr>
          <p:nvPr>
            <p:ph type="subTitle" idx="13"/>
          </p:nvPr>
        </p:nvSpPr>
        <p:spPr/>
        <p:txBody>
          <a:bodyPr/>
          <a:lstStyle/>
          <a:p>
            <a:endParaRPr lang="en-GB"/>
          </a:p>
        </p:txBody>
      </p:sp>
    </p:spTree>
    <p:extLst>
      <p:ext uri="{BB962C8B-B14F-4D97-AF65-F5344CB8AC3E}">
        <p14:creationId xmlns:p14="http://schemas.microsoft.com/office/powerpoint/2010/main" val="812521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3B937D-0117-7E73-182B-D6333BA57E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B28255-6CB6-9D55-8F80-EDE0961FC123}"/>
              </a:ext>
            </a:extLst>
          </p:cNvPr>
          <p:cNvSpPr>
            <a:spLocks noGrp="1"/>
          </p:cNvSpPr>
          <p:nvPr>
            <p:ph type="title"/>
          </p:nvPr>
        </p:nvSpPr>
        <p:spPr/>
        <p:txBody>
          <a:bodyPr/>
          <a:lstStyle/>
          <a:p>
            <a:r>
              <a:rPr lang="en-GB" dirty="0"/>
              <a:t>Alternatives and training</a:t>
            </a:r>
          </a:p>
        </p:txBody>
      </p:sp>
      <p:sp>
        <p:nvSpPr>
          <p:cNvPr id="3" name="Content Placeholder 2">
            <a:extLst>
              <a:ext uri="{FF2B5EF4-FFF2-40B4-BE49-F238E27FC236}">
                <a16:creationId xmlns:a16="http://schemas.microsoft.com/office/drawing/2014/main" id="{BCCDC011-0D16-1C40-C1F6-A5D1D30FB7C0}"/>
              </a:ext>
            </a:extLst>
          </p:cNvPr>
          <p:cNvSpPr>
            <a:spLocks noGrp="1"/>
          </p:cNvSpPr>
          <p:nvPr>
            <p:ph sz="half" idx="1"/>
          </p:nvPr>
        </p:nvSpPr>
        <p:spPr/>
        <p:txBody>
          <a:bodyPr/>
          <a:lstStyle/>
          <a:p>
            <a:pPr marL="342900" lvl="1" indent="-342900">
              <a:buFont typeface="Arial" panose="020B0604020202020204" pitchFamily="34" charset="0"/>
              <a:buChar char="•"/>
            </a:pPr>
            <a:r>
              <a:rPr lang="en-GB" dirty="0"/>
              <a:t>Just defining loss doesn’t say how you train</a:t>
            </a:r>
          </a:p>
          <a:p>
            <a:pPr marL="504891" lvl="2" indent="-342900"/>
            <a:r>
              <a:rPr lang="en-GB" dirty="0"/>
              <a:t>Typically optimise loss function</a:t>
            </a:r>
          </a:p>
          <a:p>
            <a:pPr marL="504891" lvl="2" indent="-342900"/>
            <a:r>
              <a:rPr lang="en-GB" dirty="0"/>
              <a:t>By node? </a:t>
            </a:r>
          </a:p>
          <a:p>
            <a:pPr marL="504891" lvl="2" indent="-342900"/>
            <a:r>
              <a:rPr lang="en-GB" dirty="0"/>
              <a:t>Overall? How do you do that?</a:t>
            </a:r>
          </a:p>
          <a:p>
            <a:pPr marL="504891" lvl="2" indent="-342900"/>
            <a:r>
              <a:rPr lang="en-GB" dirty="0"/>
              <a:t>Do it once or several passes through?</a:t>
            </a:r>
          </a:p>
          <a:p>
            <a:pPr marL="342900" lvl="1" indent="-342900">
              <a:buFont typeface="Arial" panose="020B0604020202020204" pitchFamily="34" charset="0"/>
              <a:buChar char="•"/>
            </a:pPr>
            <a:endParaRPr lang="en-GB" dirty="0"/>
          </a:p>
          <a:p>
            <a:pPr marL="342900" lvl="1" indent="-342900">
              <a:buFont typeface="Arial" panose="020B0604020202020204" pitchFamily="34" charset="0"/>
              <a:buChar char="•"/>
            </a:pPr>
            <a:endParaRPr lang="en-GB" dirty="0"/>
          </a:p>
          <a:p>
            <a:pPr marL="342900" lvl="1" indent="-342900">
              <a:buFont typeface="Arial" panose="020B0604020202020204" pitchFamily="34" charset="0"/>
              <a:buChar char="•"/>
            </a:pPr>
            <a:r>
              <a:rPr lang="en-GB" dirty="0"/>
              <a:t>Many algorithms to train decision trees</a:t>
            </a:r>
          </a:p>
          <a:p>
            <a:pPr marL="504891" lvl="2" indent="-342900"/>
            <a:r>
              <a:rPr lang="en-GB" dirty="0"/>
              <a:t>Details in notebook</a:t>
            </a:r>
          </a:p>
        </p:txBody>
      </p:sp>
      <p:sp>
        <p:nvSpPr>
          <p:cNvPr id="5" name="Footer Placeholder 4">
            <a:extLst>
              <a:ext uri="{FF2B5EF4-FFF2-40B4-BE49-F238E27FC236}">
                <a16:creationId xmlns:a16="http://schemas.microsoft.com/office/drawing/2014/main" id="{F0E602A4-22AB-27F7-785C-B336252DF9A5}"/>
              </a:ext>
            </a:extLst>
          </p:cNvPr>
          <p:cNvSpPr>
            <a:spLocks noGrp="1"/>
          </p:cNvSpPr>
          <p:nvPr>
            <p:ph type="ftr" sz="quarter" idx="11"/>
          </p:nvPr>
        </p:nvSpPr>
        <p:spPr/>
        <p:txBody>
          <a:bodyPr/>
          <a:lstStyle/>
          <a:p>
            <a:r>
              <a:rPr lang="en-GB"/>
              <a:t>Patrick Dunne, p.dunne12@imperial.ac.um</a:t>
            </a:r>
            <a:endParaRPr lang="en-GB" dirty="0"/>
          </a:p>
        </p:txBody>
      </p:sp>
      <p:sp>
        <p:nvSpPr>
          <p:cNvPr id="6" name="Subtitle 5">
            <a:extLst>
              <a:ext uri="{FF2B5EF4-FFF2-40B4-BE49-F238E27FC236}">
                <a16:creationId xmlns:a16="http://schemas.microsoft.com/office/drawing/2014/main" id="{4F13F1A7-131B-AB2C-8044-1D09E24475BC}"/>
              </a:ext>
            </a:extLst>
          </p:cNvPr>
          <p:cNvSpPr>
            <a:spLocks noGrp="1"/>
          </p:cNvSpPr>
          <p:nvPr>
            <p:ph type="subTitle" idx="13"/>
          </p:nvPr>
        </p:nvSpPr>
        <p:spPr/>
        <p:txBody>
          <a:bodyPr/>
          <a:lstStyle/>
          <a:p>
            <a:endParaRPr lang="en-GB"/>
          </a:p>
        </p:txBody>
      </p:sp>
      <p:pic>
        <p:nvPicPr>
          <p:cNvPr id="10" name="Content Placeholder 6">
            <a:extLst>
              <a:ext uri="{FF2B5EF4-FFF2-40B4-BE49-F238E27FC236}">
                <a16:creationId xmlns:a16="http://schemas.microsoft.com/office/drawing/2014/main" id="{D08EAB4F-4618-B413-F4E1-2481F14C337B}"/>
              </a:ext>
            </a:extLst>
          </p:cNvPr>
          <p:cNvPicPr>
            <a:picLocks noGrp="1" noChangeAspect="1"/>
          </p:cNvPicPr>
          <p:nvPr>
            <p:ph sz="half" idx="2"/>
          </p:nvPr>
        </p:nvPicPr>
        <p:blipFill>
          <a:blip r:embed="rId2"/>
          <a:stretch>
            <a:fillRect/>
          </a:stretch>
        </p:blipFill>
        <p:spPr>
          <a:xfrm>
            <a:off x="6717300" y="2141314"/>
            <a:ext cx="3578522" cy="2615879"/>
          </a:xfrm>
          <a:prstGeom prst="rect">
            <a:avLst/>
          </a:prstGeom>
        </p:spPr>
      </p:pic>
    </p:spTree>
    <p:extLst>
      <p:ext uri="{BB962C8B-B14F-4D97-AF65-F5344CB8AC3E}">
        <p14:creationId xmlns:p14="http://schemas.microsoft.com/office/powerpoint/2010/main" val="6997610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672A4-8FF2-0F97-8052-CF24CC23E6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17EBE2-D872-0671-705A-240904E2855F}"/>
              </a:ext>
            </a:extLst>
          </p:cNvPr>
          <p:cNvSpPr>
            <a:spLocks noGrp="1"/>
          </p:cNvSpPr>
          <p:nvPr>
            <p:ph type="title"/>
          </p:nvPr>
        </p:nvSpPr>
        <p:spPr/>
        <p:txBody>
          <a:bodyPr/>
          <a:lstStyle/>
          <a:p>
            <a:r>
              <a:rPr lang="en-GB" dirty="0"/>
              <a:t>Alternatives and training</a:t>
            </a:r>
          </a:p>
        </p:txBody>
      </p:sp>
      <p:sp>
        <p:nvSpPr>
          <p:cNvPr id="3" name="Content Placeholder 2">
            <a:extLst>
              <a:ext uri="{FF2B5EF4-FFF2-40B4-BE49-F238E27FC236}">
                <a16:creationId xmlns:a16="http://schemas.microsoft.com/office/drawing/2014/main" id="{0E61DEEE-F3BF-D908-F90D-33C7F38499A2}"/>
              </a:ext>
            </a:extLst>
          </p:cNvPr>
          <p:cNvSpPr>
            <a:spLocks noGrp="1"/>
          </p:cNvSpPr>
          <p:nvPr>
            <p:ph sz="half" idx="1"/>
          </p:nvPr>
        </p:nvSpPr>
        <p:spPr/>
        <p:txBody>
          <a:bodyPr/>
          <a:lstStyle/>
          <a:p>
            <a:pPr marL="342900" lvl="1" indent="-342900">
              <a:buFont typeface="Arial" panose="020B0604020202020204" pitchFamily="34" charset="0"/>
              <a:buChar char="•"/>
            </a:pPr>
            <a:r>
              <a:rPr lang="en-GB" dirty="0"/>
              <a:t>Just defining loss doesn’t say how you train</a:t>
            </a:r>
          </a:p>
          <a:p>
            <a:pPr marL="504891" lvl="2" indent="-342900"/>
            <a:r>
              <a:rPr lang="en-GB" dirty="0"/>
              <a:t>Typically optimise loss function</a:t>
            </a:r>
          </a:p>
          <a:p>
            <a:pPr marL="504891" lvl="2" indent="-342900"/>
            <a:r>
              <a:rPr lang="en-GB" dirty="0"/>
              <a:t>By node? </a:t>
            </a:r>
          </a:p>
          <a:p>
            <a:pPr marL="504891" lvl="2" indent="-342900"/>
            <a:r>
              <a:rPr lang="en-GB" dirty="0"/>
              <a:t>Overall? How do you do that?</a:t>
            </a:r>
          </a:p>
          <a:p>
            <a:pPr marL="504891" lvl="2" indent="-342900"/>
            <a:r>
              <a:rPr lang="en-GB" dirty="0"/>
              <a:t>Do it once or several passes through?</a:t>
            </a:r>
          </a:p>
          <a:p>
            <a:pPr marL="504891" lvl="2" indent="-342900"/>
            <a:r>
              <a:rPr lang="en-GB" dirty="0"/>
              <a:t>When do you stop?</a:t>
            </a:r>
          </a:p>
          <a:p>
            <a:pPr marL="342900" lvl="1" indent="-342900">
              <a:buFont typeface="Arial" panose="020B0604020202020204" pitchFamily="34" charset="0"/>
              <a:buChar char="•"/>
            </a:pPr>
            <a:endParaRPr lang="en-GB" dirty="0"/>
          </a:p>
          <a:p>
            <a:pPr marL="342900" lvl="1" indent="-342900">
              <a:buFont typeface="Arial" panose="020B0604020202020204" pitchFamily="34" charset="0"/>
              <a:buChar char="•"/>
            </a:pPr>
            <a:r>
              <a:rPr lang="en-GB" dirty="0"/>
              <a:t>Many algorithms to train decision trees</a:t>
            </a:r>
          </a:p>
          <a:p>
            <a:pPr marL="504891" lvl="2" indent="-342900"/>
            <a:r>
              <a:rPr lang="en-GB" dirty="0"/>
              <a:t>Details in notebook</a:t>
            </a:r>
          </a:p>
          <a:p>
            <a:pPr marL="504891" lvl="2" indent="-342900"/>
            <a:endParaRPr lang="en-GB" dirty="0"/>
          </a:p>
          <a:p>
            <a:pPr marL="342900" lvl="1" indent="-342900">
              <a:buFont typeface="Arial" panose="020B0604020202020204" pitchFamily="34" charset="0"/>
              <a:buChar char="•"/>
            </a:pPr>
            <a:r>
              <a:rPr lang="en-GB" dirty="0"/>
              <a:t>Common hyperparameters:</a:t>
            </a:r>
          </a:p>
          <a:p>
            <a:pPr marL="504891" lvl="2" indent="-342900"/>
            <a:r>
              <a:rPr lang="en-GB" dirty="0"/>
              <a:t>Maximum depth</a:t>
            </a:r>
          </a:p>
          <a:p>
            <a:pPr marL="504891" lvl="2" indent="-342900"/>
            <a:r>
              <a:rPr lang="en-GB" dirty="0"/>
              <a:t>Minimum samples per leaf</a:t>
            </a:r>
          </a:p>
          <a:p>
            <a:pPr marL="504891" lvl="2" indent="-342900"/>
            <a:r>
              <a:rPr lang="en-GB" dirty="0"/>
              <a:t>Minimum samples per internal node</a:t>
            </a:r>
          </a:p>
        </p:txBody>
      </p:sp>
      <p:sp>
        <p:nvSpPr>
          <p:cNvPr id="5" name="Footer Placeholder 4">
            <a:extLst>
              <a:ext uri="{FF2B5EF4-FFF2-40B4-BE49-F238E27FC236}">
                <a16:creationId xmlns:a16="http://schemas.microsoft.com/office/drawing/2014/main" id="{906B3DB6-50D2-AAF0-4EFE-6DF6D796FA32}"/>
              </a:ext>
            </a:extLst>
          </p:cNvPr>
          <p:cNvSpPr>
            <a:spLocks noGrp="1"/>
          </p:cNvSpPr>
          <p:nvPr>
            <p:ph type="ftr" sz="quarter" idx="11"/>
          </p:nvPr>
        </p:nvSpPr>
        <p:spPr/>
        <p:txBody>
          <a:bodyPr/>
          <a:lstStyle/>
          <a:p>
            <a:r>
              <a:rPr lang="en-GB"/>
              <a:t>Patrick Dunne, p.dunne12@imperial.ac.um</a:t>
            </a:r>
            <a:endParaRPr lang="en-GB" dirty="0"/>
          </a:p>
        </p:txBody>
      </p:sp>
      <p:sp>
        <p:nvSpPr>
          <p:cNvPr id="6" name="Subtitle 5">
            <a:extLst>
              <a:ext uri="{FF2B5EF4-FFF2-40B4-BE49-F238E27FC236}">
                <a16:creationId xmlns:a16="http://schemas.microsoft.com/office/drawing/2014/main" id="{8067E8BB-A334-D0A0-CC4F-CF6A504D2BB0}"/>
              </a:ext>
            </a:extLst>
          </p:cNvPr>
          <p:cNvSpPr>
            <a:spLocks noGrp="1"/>
          </p:cNvSpPr>
          <p:nvPr>
            <p:ph type="subTitle" idx="13"/>
          </p:nvPr>
        </p:nvSpPr>
        <p:spPr/>
        <p:txBody>
          <a:bodyPr/>
          <a:lstStyle/>
          <a:p>
            <a:endParaRPr lang="en-GB"/>
          </a:p>
        </p:txBody>
      </p:sp>
      <p:pic>
        <p:nvPicPr>
          <p:cNvPr id="10" name="Content Placeholder 6">
            <a:extLst>
              <a:ext uri="{FF2B5EF4-FFF2-40B4-BE49-F238E27FC236}">
                <a16:creationId xmlns:a16="http://schemas.microsoft.com/office/drawing/2014/main" id="{2288A9E6-4E1A-476A-C04A-E7A18B0D6EF1}"/>
              </a:ext>
            </a:extLst>
          </p:cNvPr>
          <p:cNvPicPr>
            <a:picLocks noGrp="1" noChangeAspect="1"/>
          </p:cNvPicPr>
          <p:nvPr>
            <p:ph sz="half" idx="2"/>
          </p:nvPr>
        </p:nvPicPr>
        <p:blipFill>
          <a:blip r:embed="rId2"/>
          <a:stretch>
            <a:fillRect/>
          </a:stretch>
        </p:blipFill>
        <p:spPr>
          <a:xfrm>
            <a:off x="6283325" y="1787599"/>
            <a:ext cx="5583238" cy="4081314"/>
          </a:xfrm>
          <a:prstGeom prst="rect">
            <a:avLst/>
          </a:prstGeom>
        </p:spPr>
      </p:pic>
      <p:pic>
        <p:nvPicPr>
          <p:cNvPr id="11" name="Picture 10">
            <a:extLst>
              <a:ext uri="{FF2B5EF4-FFF2-40B4-BE49-F238E27FC236}">
                <a16:creationId xmlns:a16="http://schemas.microsoft.com/office/drawing/2014/main" id="{C9DD6A3A-816C-EA02-E7A6-F44E2F534201}"/>
              </a:ext>
            </a:extLst>
          </p:cNvPr>
          <p:cNvPicPr>
            <a:picLocks noChangeAspect="1"/>
          </p:cNvPicPr>
          <p:nvPr/>
        </p:nvPicPr>
        <p:blipFill>
          <a:blip r:embed="rId3"/>
          <a:stretch>
            <a:fillRect/>
          </a:stretch>
        </p:blipFill>
        <p:spPr>
          <a:xfrm>
            <a:off x="5908676" y="1812556"/>
            <a:ext cx="6017086" cy="4171555"/>
          </a:xfrm>
          <a:prstGeom prst="rect">
            <a:avLst/>
          </a:prstGeom>
        </p:spPr>
      </p:pic>
    </p:spTree>
    <p:extLst>
      <p:ext uri="{BB962C8B-B14F-4D97-AF65-F5344CB8AC3E}">
        <p14:creationId xmlns:p14="http://schemas.microsoft.com/office/powerpoint/2010/main" val="4874024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1A728C8-B57C-AC68-80E6-7AEF5C3B8A42}"/>
              </a:ext>
            </a:extLst>
          </p:cNvPr>
          <p:cNvSpPr>
            <a:spLocks noGrp="1"/>
          </p:cNvSpPr>
          <p:nvPr>
            <p:ph type="ftr" sz="quarter" idx="11"/>
          </p:nvPr>
        </p:nvSpPr>
        <p:spPr/>
        <p:txBody>
          <a:bodyPr/>
          <a:lstStyle/>
          <a:p>
            <a:r>
              <a:rPr lang="en-GB"/>
              <a:t>Patrick Dunne, p.dunne12@imperial.ac.um</a:t>
            </a:r>
            <a:endParaRPr lang="en-GB" dirty="0"/>
          </a:p>
        </p:txBody>
      </p:sp>
      <p:sp>
        <p:nvSpPr>
          <p:cNvPr id="7" name="Title 6">
            <a:extLst>
              <a:ext uri="{FF2B5EF4-FFF2-40B4-BE49-F238E27FC236}">
                <a16:creationId xmlns:a16="http://schemas.microsoft.com/office/drawing/2014/main" id="{4DF65A81-2B4B-FEF4-FAF7-287AFBAD91B4}"/>
              </a:ext>
            </a:extLst>
          </p:cNvPr>
          <p:cNvSpPr>
            <a:spLocks noGrp="1"/>
          </p:cNvSpPr>
          <p:nvPr>
            <p:ph type="ctrTitle"/>
          </p:nvPr>
        </p:nvSpPr>
        <p:spPr/>
        <p:txBody>
          <a:bodyPr/>
          <a:lstStyle/>
          <a:p>
            <a:r>
              <a:rPr lang="en-GB" dirty="0"/>
              <a:t>Why not a simple tree?</a:t>
            </a:r>
          </a:p>
        </p:txBody>
      </p:sp>
      <p:sp>
        <p:nvSpPr>
          <p:cNvPr id="8" name="Subtitle 7">
            <a:extLst>
              <a:ext uri="{FF2B5EF4-FFF2-40B4-BE49-F238E27FC236}">
                <a16:creationId xmlns:a16="http://schemas.microsoft.com/office/drawing/2014/main" id="{E167E23E-D060-2963-A4ED-F422DA14118D}"/>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9962574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279D0BE-C84E-120B-4AA1-C8AAD285EF03}"/>
              </a:ext>
            </a:extLst>
          </p:cNvPr>
          <p:cNvSpPr>
            <a:spLocks noGrp="1"/>
          </p:cNvSpPr>
          <p:nvPr>
            <p:ph type="title"/>
          </p:nvPr>
        </p:nvSpPr>
        <p:spPr/>
        <p:txBody>
          <a:bodyPr/>
          <a:lstStyle/>
          <a:p>
            <a:r>
              <a:rPr lang="en-GB" dirty="0"/>
              <a:t>Example</a:t>
            </a:r>
          </a:p>
        </p:txBody>
      </p:sp>
      <p:pic>
        <p:nvPicPr>
          <p:cNvPr id="8" name="Content Placeholder 7">
            <a:extLst>
              <a:ext uri="{FF2B5EF4-FFF2-40B4-BE49-F238E27FC236}">
                <a16:creationId xmlns:a16="http://schemas.microsoft.com/office/drawing/2014/main" id="{28EF1489-6B7A-CA43-DFAD-812854738666}"/>
              </a:ext>
            </a:extLst>
          </p:cNvPr>
          <p:cNvPicPr>
            <a:picLocks noGrp="1" noChangeAspect="1"/>
          </p:cNvPicPr>
          <p:nvPr>
            <p:ph idx="1"/>
          </p:nvPr>
        </p:nvPicPr>
        <p:blipFill>
          <a:blip r:embed="rId2"/>
          <a:stretch>
            <a:fillRect/>
          </a:stretch>
        </p:blipFill>
        <p:spPr>
          <a:xfrm>
            <a:off x="2118591" y="1395413"/>
            <a:ext cx="7954818" cy="4865687"/>
          </a:xfrm>
          <a:prstGeom prst="rect">
            <a:avLst/>
          </a:prstGeom>
        </p:spPr>
      </p:pic>
      <p:sp>
        <p:nvSpPr>
          <p:cNvPr id="2" name="Footer Placeholder 1">
            <a:extLst>
              <a:ext uri="{FF2B5EF4-FFF2-40B4-BE49-F238E27FC236}">
                <a16:creationId xmlns:a16="http://schemas.microsoft.com/office/drawing/2014/main" id="{9E490384-F487-64CD-C29B-EF177DE8ADE2}"/>
              </a:ext>
            </a:extLst>
          </p:cNvPr>
          <p:cNvSpPr>
            <a:spLocks noGrp="1"/>
          </p:cNvSpPr>
          <p:nvPr>
            <p:ph type="ftr" sz="quarter" idx="11"/>
          </p:nvPr>
        </p:nvSpPr>
        <p:spPr/>
        <p:txBody>
          <a:bodyPr/>
          <a:lstStyle/>
          <a:p>
            <a:r>
              <a:rPr lang="en-GB"/>
              <a:t>Patrick Dunne, p.dunne12@imperial.ac.um</a:t>
            </a:r>
            <a:endParaRPr lang="en-GB" dirty="0"/>
          </a:p>
        </p:txBody>
      </p:sp>
      <p:sp>
        <p:nvSpPr>
          <p:cNvPr id="7" name="Subtitle 6">
            <a:extLst>
              <a:ext uri="{FF2B5EF4-FFF2-40B4-BE49-F238E27FC236}">
                <a16:creationId xmlns:a16="http://schemas.microsoft.com/office/drawing/2014/main" id="{E002F325-7E86-6A69-90F6-6DC01C1442DD}"/>
              </a:ext>
            </a:extLst>
          </p:cNvPr>
          <p:cNvSpPr>
            <a:spLocks noGrp="1"/>
          </p:cNvSpPr>
          <p:nvPr>
            <p:ph type="subTitle" idx="13"/>
          </p:nvPr>
        </p:nvSpPr>
        <p:spPr/>
        <p:txBody>
          <a:bodyPr/>
          <a:lstStyle/>
          <a:p>
            <a:r>
              <a:rPr lang="en-GB" dirty="0"/>
              <a:t>Train decision tree with maximum depth 200 on this data</a:t>
            </a:r>
          </a:p>
        </p:txBody>
      </p:sp>
    </p:spTree>
    <p:extLst>
      <p:ext uri="{BB962C8B-B14F-4D97-AF65-F5344CB8AC3E}">
        <p14:creationId xmlns:p14="http://schemas.microsoft.com/office/powerpoint/2010/main" val="7099632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7603E6C-D216-D01A-E68C-49EFFBCB1C6B}"/>
              </a:ext>
            </a:extLst>
          </p:cNvPr>
          <p:cNvSpPr>
            <a:spLocks noGrp="1"/>
          </p:cNvSpPr>
          <p:nvPr>
            <p:ph type="title"/>
          </p:nvPr>
        </p:nvSpPr>
        <p:spPr/>
        <p:txBody>
          <a:bodyPr/>
          <a:lstStyle/>
          <a:p>
            <a:r>
              <a:rPr lang="en-GB" dirty="0"/>
              <a:t>Decision tree on simple data</a:t>
            </a:r>
          </a:p>
        </p:txBody>
      </p:sp>
      <p:pic>
        <p:nvPicPr>
          <p:cNvPr id="6" name="Content Placeholder 5">
            <a:extLst>
              <a:ext uri="{FF2B5EF4-FFF2-40B4-BE49-F238E27FC236}">
                <a16:creationId xmlns:a16="http://schemas.microsoft.com/office/drawing/2014/main" id="{BFE21923-6441-BF2D-EAFC-F0D54A822F02}"/>
              </a:ext>
            </a:extLst>
          </p:cNvPr>
          <p:cNvPicPr>
            <a:picLocks noGrp="1" noChangeAspect="1"/>
          </p:cNvPicPr>
          <p:nvPr>
            <p:ph sz="half" idx="1"/>
          </p:nvPr>
        </p:nvPicPr>
        <p:blipFill>
          <a:blip r:embed="rId2"/>
          <a:stretch>
            <a:fillRect/>
          </a:stretch>
        </p:blipFill>
        <p:spPr>
          <a:xfrm>
            <a:off x="565711" y="1395413"/>
            <a:ext cx="5105865" cy="4865687"/>
          </a:xfrm>
          <a:prstGeom prst="rect">
            <a:avLst/>
          </a:prstGeom>
        </p:spPr>
      </p:pic>
      <p:sp>
        <p:nvSpPr>
          <p:cNvPr id="8" name="Content Placeholder 7">
            <a:extLst>
              <a:ext uri="{FF2B5EF4-FFF2-40B4-BE49-F238E27FC236}">
                <a16:creationId xmlns:a16="http://schemas.microsoft.com/office/drawing/2014/main" id="{E8288A80-BA0E-3393-31D6-F5FC2F321C97}"/>
              </a:ext>
            </a:extLst>
          </p:cNvPr>
          <p:cNvSpPr>
            <a:spLocks noGrp="1"/>
          </p:cNvSpPr>
          <p:nvPr>
            <p:ph sz="half" idx="2"/>
          </p:nvPr>
        </p:nvSpPr>
        <p:spPr/>
        <p:txBody>
          <a:bodyPr/>
          <a:lstStyle/>
          <a:p>
            <a:pPr marL="342900" indent="-342900">
              <a:buFont typeface="Arial" panose="020B0604020202020204" pitchFamily="34" charset="0"/>
              <a:buChar char="•"/>
            </a:pPr>
            <a:r>
              <a:rPr lang="en-GB" dirty="0"/>
              <a:t>Easy to do technically:</a:t>
            </a:r>
          </a:p>
          <a:p>
            <a:pPr marL="342900" lvl="1" indent="-342900">
              <a:buFont typeface="Arial" panose="020B0604020202020204" pitchFamily="34" charset="0"/>
              <a:buChar char="•"/>
            </a:pPr>
            <a:endParaRPr lang="en-GB" dirty="0"/>
          </a:p>
          <a:p>
            <a:pPr marL="342900" lvl="1" indent="-342900">
              <a:buFont typeface="Arial" panose="020B0604020202020204" pitchFamily="34" charset="0"/>
              <a:buChar char="•"/>
            </a:pPr>
            <a:endParaRPr lang="en-GB" dirty="0"/>
          </a:p>
          <a:p>
            <a:pPr marL="342900" lvl="1" indent="-342900">
              <a:buFont typeface="Arial" panose="020B0604020202020204" pitchFamily="34" charset="0"/>
              <a:buChar char="•"/>
            </a:pPr>
            <a:endParaRPr lang="en-GB" dirty="0"/>
          </a:p>
          <a:p>
            <a:pPr marL="342900" lvl="1" indent="-342900">
              <a:buFont typeface="Arial" panose="020B0604020202020204" pitchFamily="34" charset="0"/>
              <a:buChar char="•"/>
            </a:pPr>
            <a:endParaRPr lang="en-GB" dirty="0"/>
          </a:p>
          <a:p>
            <a:pPr marL="342900" lvl="1" indent="-342900">
              <a:buFont typeface="Arial" panose="020B0604020202020204" pitchFamily="34" charset="0"/>
              <a:buChar char="•"/>
            </a:pPr>
            <a:endParaRPr lang="en-GB" dirty="0"/>
          </a:p>
          <a:p>
            <a:pPr marL="342900" lvl="1" indent="-342900">
              <a:buFont typeface="Arial" panose="020B0604020202020204" pitchFamily="34" charset="0"/>
              <a:buChar char="•"/>
            </a:pPr>
            <a:r>
              <a:rPr lang="en-GB" dirty="0"/>
              <a:t>Very complicated tree for a relatively straightforward problem</a:t>
            </a:r>
          </a:p>
          <a:p>
            <a:pPr marL="342900" lvl="1" indent="-342900">
              <a:buFont typeface="Arial" panose="020B0604020202020204" pitchFamily="34" charset="0"/>
              <a:buChar char="•"/>
            </a:pPr>
            <a:endParaRPr lang="en-GB" dirty="0"/>
          </a:p>
          <a:p>
            <a:pPr marL="342900" lvl="1" indent="-342900">
              <a:buFont typeface="Arial" panose="020B0604020202020204" pitchFamily="34" charset="0"/>
              <a:buChar char="•"/>
            </a:pPr>
            <a:r>
              <a:rPr lang="en-GB" dirty="0"/>
              <a:t>Does it do a good job?</a:t>
            </a:r>
          </a:p>
        </p:txBody>
      </p:sp>
      <p:sp>
        <p:nvSpPr>
          <p:cNvPr id="4" name="Footer Placeholder 3">
            <a:extLst>
              <a:ext uri="{FF2B5EF4-FFF2-40B4-BE49-F238E27FC236}">
                <a16:creationId xmlns:a16="http://schemas.microsoft.com/office/drawing/2014/main" id="{380B7D59-84D5-6B34-3086-395BB4734BA1}"/>
              </a:ext>
            </a:extLst>
          </p:cNvPr>
          <p:cNvSpPr>
            <a:spLocks noGrp="1"/>
          </p:cNvSpPr>
          <p:nvPr>
            <p:ph type="ftr" sz="quarter" idx="11"/>
          </p:nvPr>
        </p:nvSpPr>
        <p:spPr/>
        <p:txBody>
          <a:bodyPr/>
          <a:lstStyle/>
          <a:p>
            <a:r>
              <a:rPr lang="en-GB"/>
              <a:t>Patrick Dunne, p.dunne12@imperial.ac.um</a:t>
            </a:r>
            <a:endParaRPr lang="en-GB" dirty="0"/>
          </a:p>
        </p:txBody>
      </p:sp>
      <p:sp>
        <p:nvSpPr>
          <p:cNvPr id="9" name="Subtitle 8">
            <a:extLst>
              <a:ext uri="{FF2B5EF4-FFF2-40B4-BE49-F238E27FC236}">
                <a16:creationId xmlns:a16="http://schemas.microsoft.com/office/drawing/2014/main" id="{071E44BD-E96E-F804-B612-213359670A2F}"/>
              </a:ext>
            </a:extLst>
          </p:cNvPr>
          <p:cNvSpPr>
            <a:spLocks noGrp="1"/>
          </p:cNvSpPr>
          <p:nvPr>
            <p:ph type="subTitle" idx="13"/>
          </p:nvPr>
        </p:nvSpPr>
        <p:spPr/>
        <p:txBody>
          <a:bodyPr/>
          <a:lstStyle/>
          <a:p>
            <a:endParaRPr lang="en-GB"/>
          </a:p>
        </p:txBody>
      </p:sp>
      <p:pic>
        <p:nvPicPr>
          <p:cNvPr id="11" name="Picture 10">
            <a:extLst>
              <a:ext uri="{FF2B5EF4-FFF2-40B4-BE49-F238E27FC236}">
                <a16:creationId xmlns:a16="http://schemas.microsoft.com/office/drawing/2014/main" id="{271902B5-1439-7E2A-88AB-42BFFB1F4D9B}"/>
              </a:ext>
            </a:extLst>
          </p:cNvPr>
          <p:cNvPicPr>
            <a:picLocks noChangeAspect="1"/>
          </p:cNvPicPr>
          <p:nvPr/>
        </p:nvPicPr>
        <p:blipFill>
          <a:blip r:embed="rId3"/>
          <a:stretch>
            <a:fillRect/>
          </a:stretch>
        </p:blipFill>
        <p:spPr>
          <a:xfrm>
            <a:off x="5908676" y="1777019"/>
            <a:ext cx="6183090" cy="1360624"/>
          </a:xfrm>
          <a:prstGeom prst="rect">
            <a:avLst/>
          </a:prstGeom>
        </p:spPr>
      </p:pic>
    </p:spTree>
    <p:extLst>
      <p:ext uri="{BB962C8B-B14F-4D97-AF65-F5344CB8AC3E}">
        <p14:creationId xmlns:p14="http://schemas.microsoft.com/office/powerpoint/2010/main" val="27752381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347D47BA-A01B-E4C4-5DDE-DB05E9585235}"/>
              </a:ext>
            </a:extLst>
          </p:cNvPr>
          <p:cNvSpPr>
            <a:spLocks noGrp="1"/>
          </p:cNvSpPr>
          <p:nvPr>
            <p:ph type="title"/>
          </p:nvPr>
        </p:nvSpPr>
        <p:spPr/>
        <p:txBody>
          <a:bodyPr/>
          <a:lstStyle/>
          <a:p>
            <a:r>
              <a:rPr lang="en-GB" dirty="0"/>
              <a:t>Simple decision tree output</a:t>
            </a:r>
          </a:p>
        </p:txBody>
      </p:sp>
      <p:sp>
        <p:nvSpPr>
          <p:cNvPr id="5" name="Footer Placeholder 4">
            <a:extLst>
              <a:ext uri="{FF2B5EF4-FFF2-40B4-BE49-F238E27FC236}">
                <a16:creationId xmlns:a16="http://schemas.microsoft.com/office/drawing/2014/main" id="{BA6FE6CA-2B1B-EEF3-05F8-EC1D0B7AF97C}"/>
              </a:ext>
            </a:extLst>
          </p:cNvPr>
          <p:cNvSpPr>
            <a:spLocks noGrp="1"/>
          </p:cNvSpPr>
          <p:nvPr>
            <p:ph type="ftr" sz="quarter" idx="11"/>
          </p:nvPr>
        </p:nvSpPr>
        <p:spPr/>
        <p:txBody>
          <a:bodyPr/>
          <a:lstStyle/>
          <a:p>
            <a:r>
              <a:rPr lang="en-GB"/>
              <a:t>Patrick Dunne, p.dunne12@imperial.ac.um</a:t>
            </a:r>
            <a:endParaRPr lang="en-GB" dirty="0"/>
          </a:p>
        </p:txBody>
      </p:sp>
      <p:sp>
        <p:nvSpPr>
          <p:cNvPr id="13" name="Subtitle 12">
            <a:extLst>
              <a:ext uri="{FF2B5EF4-FFF2-40B4-BE49-F238E27FC236}">
                <a16:creationId xmlns:a16="http://schemas.microsoft.com/office/drawing/2014/main" id="{F9A131BE-BA19-AB85-90D4-245BEB45529D}"/>
              </a:ext>
            </a:extLst>
          </p:cNvPr>
          <p:cNvSpPr>
            <a:spLocks noGrp="1"/>
          </p:cNvSpPr>
          <p:nvPr>
            <p:ph type="subTitle" idx="13"/>
          </p:nvPr>
        </p:nvSpPr>
        <p:spPr/>
        <p:txBody>
          <a:bodyPr/>
          <a:lstStyle/>
          <a:p>
            <a:endParaRPr lang="en-GB"/>
          </a:p>
        </p:txBody>
      </p:sp>
      <p:sp>
        <p:nvSpPr>
          <p:cNvPr id="15" name="Content Placeholder 14">
            <a:extLst>
              <a:ext uri="{FF2B5EF4-FFF2-40B4-BE49-F238E27FC236}">
                <a16:creationId xmlns:a16="http://schemas.microsoft.com/office/drawing/2014/main" id="{7145A8B7-FDF4-C2C0-2D1D-FEACAE9A693B}"/>
              </a:ext>
            </a:extLst>
          </p:cNvPr>
          <p:cNvSpPr>
            <a:spLocks noGrp="1"/>
          </p:cNvSpPr>
          <p:nvPr>
            <p:ph sz="half" idx="1"/>
          </p:nvPr>
        </p:nvSpPr>
        <p:spPr>
          <a:xfrm>
            <a:off x="326231" y="1394619"/>
            <a:ext cx="10727591" cy="4866481"/>
          </a:xfrm>
        </p:spPr>
        <p:txBody>
          <a:bodyPr/>
          <a:lstStyle/>
          <a:p>
            <a:pPr marL="342900" lvl="1" indent="-342900">
              <a:buFont typeface="Arial" panose="020B0604020202020204" pitchFamily="34" charset="0"/>
              <a:buChar char="•"/>
            </a:pPr>
            <a:r>
              <a:rPr lang="en-GB" dirty="0"/>
              <a:t>Complex tree leads to complex decision boundary</a:t>
            </a:r>
          </a:p>
          <a:p>
            <a:pPr marL="342900" lvl="1" indent="-342900">
              <a:buFont typeface="Arial" panose="020B0604020202020204" pitchFamily="34" charset="0"/>
              <a:buChar char="•"/>
            </a:pPr>
            <a:endParaRPr lang="en-GB" dirty="0"/>
          </a:p>
          <a:p>
            <a:pPr marL="342900" lvl="1" indent="-342900">
              <a:buFont typeface="Arial" panose="020B0604020202020204" pitchFamily="34" charset="0"/>
              <a:buChar char="•"/>
            </a:pPr>
            <a:r>
              <a:rPr lang="en-GB" dirty="0"/>
              <a:t>Clear overfitting to training data</a:t>
            </a:r>
          </a:p>
          <a:p>
            <a:pPr marL="504891" lvl="2" indent="-342900"/>
            <a:r>
              <a:rPr lang="en-GB" dirty="0"/>
              <a:t>This is a general problem</a:t>
            </a:r>
          </a:p>
        </p:txBody>
      </p:sp>
      <p:pic>
        <p:nvPicPr>
          <p:cNvPr id="16" name="Content Placeholder 9">
            <a:extLst>
              <a:ext uri="{FF2B5EF4-FFF2-40B4-BE49-F238E27FC236}">
                <a16:creationId xmlns:a16="http://schemas.microsoft.com/office/drawing/2014/main" id="{1FA13E1D-CA1B-0AB6-E844-A3C25E4193F7}"/>
              </a:ext>
            </a:extLst>
          </p:cNvPr>
          <p:cNvPicPr>
            <a:picLocks noGrp="1" noChangeAspect="1"/>
          </p:cNvPicPr>
          <p:nvPr>
            <p:ph sz="half" idx="2"/>
          </p:nvPr>
        </p:nvPicPr>
        <p:blipFill>
          <a:blip r:embed="rId2"/>
          <a:stretch>
            <a:fillRect/>
          </a:stretch>
        </p:blipFill>
        <p:spPr>
          <a:xfrm>
            <a:off x="106788" y="2719507"/>
            <a:ext cx="5583238" cy="3607894"/>
          </a:xfrm>
          <a:prstGeom prst="rect">
            <a:avLst/>
          </a:prstGeom>
        </p:spPr>
      </p:pic>
      <p:pic>
        <p:nvPicPr>
          <p:cNvPr id="17" name="Picture 16">
            <a:extLst>
              <a:ext uri="{FF2B5EF4-FFF2-40B4-BE49-F238E27FC236}">
                <a16:creationId xmlns:a16="http://schemas.microsoft.com/office/drawing/2014/main" id="{0A3E1EE9-7BD7-21AD-A842-6505BF3D4A8F}"/>
              </a:ext>
            </a:extLst>
          </p:cNvPr>
          <p:cNvPicPr>
            <a:picLocks noChangeAspect="1"/>
          </p:cNvPicPr>
          <p:nvPr/>
        </p:nvPicPr>
        <p:blipFill>
          <a:blip r:embed="rId3"/>
          <a:stretch>
            <a:fillRect/>
          </a:stretch>
        </p:blipFill>
        <p:spPr>
          <a:xfrm>
            <a:off x="5990968" y="2719507"/>
            <a:ext cx="5583239" cy="3607895"/>
          </a:xfrm>
          <a:prstGeom prst="rect">
            <a:avLst/>
          </a:prstGeom>
        </p:spPr>
      </p:pic>
      <p:cxnSp>
        <p:nvCxnSpPr>
          <p:cNvPr id="19" name="Straight Arrow Connector 18">
            <a:extLst>
              <a:ext uri="{FF2B5EF4-FFF2-40B4-BE49-F238E27FC236}">
                <a16:creationId xmlns:a16="http://schemas.microsoft.com/office/drawing/2014/main" id="{D7850F66-3F3B-64C6-F998-662A24FF118E}"/>
              </a:ext>
            </a:extLst>
          </p:cNvPr>
          <p:cNvCxnSpPr/>
          <p:nvPr/>
        </p:nvCxnSpPr>
        <p:spPr>
          <a:xfrm>
            <a:off x="4062714" y="2303362"/>
            <a:ext cx="2743200" cy="1794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971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C049BB-1381-C349-CE3F-E216C2FB16C4}"/>
              </a:ext>
            </a:extLst>
          </p:cNvPr>
          <p:cNvSpPr>
            <a:spLocks noGrp="1"/>
          </p:cNvSpPr>
          <p:nvPr>
            <p:ph type="ftr" sz="quarter" idx="11"/>
          </p:nvPr>
        </p:nvSpPr>
        <p:spPr/>
        <p:txBody>
          <a:bodyPr/>
          <a:lstStyle/>
          <a:p>
            <a:r>
              <a:rPr lang="en-GB"/>
              <a:t>Patrick Dunne, p.dunne12@imperial.ac.um</a:t>
            </a:r>
            <a:endParaRPr lang="en-GB" dirty="0"/>
          </a:p>
        </p:txBody>
      </p:sp>
      <p:sp>
        <p:nvSpPr>
          <p:cNvPr id="7" name="Title 6">
            <a:extLst>
              <a:ext uri="{FF2B5EF4-FFF2-40B4-BE49-F238E27FC236}">
                <a16:creationId xmlns:a16="http://schemas.microsoft.com/office/drawing/2014/main" id="{160D732C-FDA2-5C85-F0CE-6563EDDDAD13}"/>
              </a:ext>
            </a:extLst>
          </p:cNvPr>
          <p:cNvSpPr>
            <a:spLocks noGrp="1"/>
          </p:cNvSpPr>
          <p:nvPr>
            <p:ph type="ctrTitle"/>
          </p:nvPr>
        </p:nvSpPr>
        <p:spPr/>
        <p:txBody>
          <a:bodyPr/>
          <a:lstStyle/>
          <a:p>
            <a:r>
              <a:rPr lang="en-GB" dirty="0"/>
              <a:t>Ensemble Learning</a:t>
            </a:r>
          </a:p>
        </p:txBody>
      </p:sp>
      <p:sp>
        <p:nvSpPr>
          <p:cNvPr id="8" name="Subtitle 7">
            <a:extLst>
              <a:ext uri="{FF2B5EF4-FFF2-40B4-BE49-F238E27FC236}">
                <a16:creationId xmlns:a16="http://schemas.microsoft.com/office/drawing/2014/main" id="{D716CFEB-C092-8C82-99D9-DD9A1505C4B8}"/>
              </a:ext>
            </a:extLst>
          </p:cNvPr>
          <p:cNvSpPr>
            <a:spLocks noGrp="1"/>
          </p:cNvSpPr>
          <p:nvPr>
            <p:ph type="subTitle" idx="1"/>
          </p:nvPr>
        </p:nvSpPr>
        <p:spPr/>
        <p:txBody>
          <a:bodyPr/>
          <a:lstStyle/>
          <a:p>
            <a:r>
              <a:rPr lang="en-GB" dirty="0"/>
              <a:t>If one model has problems overfitting why not try several?</a:t>
            </a:r>
          </a:p>
        </p:txBody>
      </p:sp>
    </p:spTree>
    <p:extLst>
      <p:ext uri="{BB962C8B-B14F-4D97-AF65-F5344CB8AC3E}">
        <p14:creationId xmlns:p14="http://schemas.microsoft.com/office/powerpoint/2010/main" val="554022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39890C-4510-5D60-E89F-8FCC33E154C0}"/>
              </a:ext>
            </a:extLst>
          </p:cNvPr>
          <p:cNvSpPr>
            <a:spLocks noGrp="1"/>
          </p:cNvSpPr>
          <p:nvPr>
            <p:ph type="title"/>
          </p:nvPr>
        </p:nvSpPr>
        <p:spPr/>
        <p:txBody>
          <a:bodyPr/>
          <a:lstStyle/>
          <a:p>
            <a:r>
              <a:rPr lang="en-GB" dirty="0"/>
              <a:t>Ensemble learning</a:t>
            </a:r>
          </a:p>
        </p:txBody>
      </p:sp>
      <p:sp>
        <p:nvSpPr>
          <p:cNvPr id="6" name="Content Placeholder 5">
            <a:extLst>
              <a:ext uri="{FF2B5EF4-FFF2-40B4-BE49-F238E27FC236}">
                <a16:creationId xmlns:a16="http://schemas.microsoft.com/office/drawing/2014/main" id="{1464F860-A1C2-B388-BA39-1F78F2B84AE9}"/>
              </a:ext>
            </a:extLst>
          </p:cNvPr>
          <p:cNvSpPr>
            <a:spLocks noGrp="1"/>
          </p:cNvSpPr>
          <p:nvPr>
            <p:ph sz="half" idx="1"/>
          </p:nvPr>
        </p:nvSpPr>
        <p:spPr/>
        <p:txBody>
          <a:bodyPr/>
          <a:lstStyle/>
          <a:p>
            <a:pPr marL="342900" indent="-342900">
              <a:buFont typeface="Arial" panose="020B0604020202020204" pitchFamily="34" charset="0"/>
              <a:buChar char="•"/>
            </a:pPr>
            <a:r>
              <a:rPr lang="en-GB" dirty="0"/>
              <a:t>General method that can be applied to any model</a:t>
            </a:r>
          </a:p>
          <a:p>
            <a:pPr marL="342900" lvl="1" indent="-342900">
              <a:buFont typeface="Arial" panose="020B0604020202020204" pitchFamily="34" charset="0"/>
              <a:buChar char="•"/>
            </a:pPr>
            <a:r>
              <a:rPr lang="en-GB" dirty="0"/>
              <a:t>Use many individual models and implement voting scheme to determine overall prediction of the ensemble</a:t>
            </a:r>
          </a:p>
          <a:p>
            <a:pPr marL="504891" lvl="2" indent="-342900"/>
            <a:r>
              <a:rPr lang="en-GB" dirty="0"/>
              <a:t>Models don’t have to all be the same type, could combine </a:t>
            </a:r>
            <a:r>
              <a:rPr lang="en-GB" dirty="0" err="1"/>
              <a:t>kNN</a:t>
            </a:r>
            <a:r>
              <a:rPr lang="en-GB" dirty="0"/>
              <a:t>, SVM, decision tree but usually don’t</a:t>
            </a:r>
          </a:p>
          <a:p>
            <a:pPr marL="504891" lvl="2" indent="-342900"/>
            <a:endParaRPr lang="en-GB" dirty="0"/>
          </a:p>
          <a:p>
            <a:pPr marL="342900" lvl="1" indent="-342900">
              <a:buFont typeface="Arial" panose="020B0604020202020204" pitchFamily="34" charset="0"/>
              <a:buChar char="•"/>
            </a:pPr>
            <a:r>
              <a:rPr lang="en-GB" dirty="0"/>
              <a:t>Voting for classification</a:t>
            </a:r>
          </a:p>
          <a:p>
            <a:pPr marL="504891" lvl="2" indent="-342900"/>
            <a:r>
              <a:rPr lang="en-GB" dirty="0"/>
              <a:t>Hard voting: mode of predictions</a:t>
            </a:r>
          </a:p>
          <a:p>
            <a:pPr marL="504891" lvl="2" indent="-342900"/>
            <a:r>
              <a:rPr lang="en-GB" dirty="0"/>
              <a:t>Soft voting: most probable </a:t>
            </a:r>
            <a:r>
              <a:rPr lang="en-GB" dirty="0" err="1"/>
              <a:t>predicition</a:t>
            </a:r>
            <a:endParaRPr lang="en-GB" dirty="0"/>
          </a:p>
          <a:p>
            <a:pPr marL="342900" lvl="1" indent="-342900">
              <a:buFont typeface="Arial" panose="020B0604020202020204" pitchFamily="34" charset="0"/>
              <a:buChar char="•"/>
            </a:pPr>
            <a:r>
              <a:rPr lang="en-GB" dirty="0"/>
              <a:t>Voting for regression</a:t>
            </a:r>
          </a:p>
          <a:p>
            <a:pPr marL="504891" lvl="2" indent="-342900"/>
            <a:r>
              <a:rPr lang="en-GB" dirty="0"/>
              <a:t>Usually mean or weighted mean</a:t>
            </a:r>
          </a:p>
        </p:txBody>
      </p:sp>
      <p:sp>
        <p:nvSpPr>
          <p:cNvPr id="2" name="Footer Placeholder 1">
            <a:extLst>
              <a:ext uri="{FF2B5EF4-FFF2-40B4-BE49-F238E27FC236}">
                <a16:creationId xmlns:a16="http://schemas.microsoft.com/office/drawing/2014/main" id="{C67EE3E1-DCBC-0E46-EF06-E6213F278A7F}"/>
              </a:ext>
            </a:extLst>
          </p:cNvPr>
          <p:cNvSpPr>
            <a:spLocks noGrp="1"/>
          </p:cNvSpPr>
          <p:nvPr>
            <p:ph type="ftr" sz="quarter" idx="11"/>
          </p:nvPr>
        </p:nvSpPr>
        <p:spPr/>
        <p:txBody>
          <a:bodyPr/>
          <a:lstStyle/>
          <a:p>
            <a:r>
              <a:rPr lang="en-GB"/>
              <a:t>Patrick Dunne, p.dunne12@imperial.ac.um</a:t>
            </a:r>
            <a:endParaRPr lang="en-GB" dirty="0"/>
          </a:p>
        </p:txBody>
      </p:sp>
      <p:sp>
        <p:nvSpPr>
          <p:cNvPr id="8" name="Subtitle 7">
            <a:extLst>
              <a:ext uri="{FF2B5EF4-FFF2-40B4-BE49-F238E27FC236}">
                <a16:creationId xmlns:a16="http://schemas.microsoft.com/office/drawing/2014/main" id="{BB09486B-4926-D852-E333-6A4B15049F5D}"/>
              </a:ext>
            </a:extLst>
          </p:cNvPr>
          <p:cNvSpPr>
            <a:spLocks noGrp="1"/>
          </p:cNvSpPr>
          <p:nvPr>
            <p:ph type="subTitle" idx="13"/>
          </p:nvPr>
        </p:nvSpPr>
        <p:spPr/>
        <p:txBody>
          <a:bodyPr/>
          <a:lstStyle/>
          <a:p>
            <a:endParaRPr lang="en-GB"/>
          </a:p>
        </p:txBody>
      </p:sp>
      <p:pic>
        <p:nvPicPr>
          <p:cNvPr id="19" name="Picture 2" descr="Ensemble Techniques Part 1-Bagging &amp; Pasting | by Deeksha Singh | Geek  Culture | Medium">
            <a:extLst>
              <a:ext uri="{FF2B5EF4-FFF2-40B4-BE49-F238E27FC236}">
                <a16:creationId xmlns:a16="http://schemas.microsoft.com/office/drawing/2014/main" id="{BA96CE5F-102D-4B8B-F98B-80A53F3047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2532" y="2184131"/>
            <a:ext cx="5583238" cy="2489738"/>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C8A97934-4408-57E0-3EBB-C78533058596}"/>
              </a:ext>
            </a:extLst>
          </p:cNvPr>
          <p:cNvSpPr/>
          <p:nvPr/>
        </p:nvSpPr>
        <p:spPr>
          <a:xfrm>
            <a:off x="6585995" y="2766351"/>
            <a:ext cx="5023413" cy="1965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20" name="TextBox 19">
            <a:extLst>
              <a:ext uri="{FF2B5EF4-FFF2-40B4-BE49-F238E27FC236}">
                <a16:creationId xmlns:a16="http://schemas.microsoft.com/office/drawing/2014/main" id="{47DBEC6A-A293-BA32-B066-E66E6284F2D1}"/>
              </a:ext>
            </a:extLst>
          </p:cNvPr>
          <p:cNvSpPr txBox="1"/>
          <p:nvPr/>
        </p:nvSpPr>
        <p:spPr>
          <a:xfrm>
            <a:off x="11194238" y="2766351"/>
            <a:ext cx="1008926" cy="276999"/>
          </a:xfrm>
          <a:prstGeom prst="rect">
            <a:avLst/>
          </a:prstGeom>
          <a:noFill/>
        </p:spPr>
        <p:txBody>
          <a:bodyPr wrap="square">
            <a:spAutoFit/>
          </a:bodyPr>
          <a:lstStyle/>
          <a:p>
            <a:r>
              <a:rPr lang="en-GB" sz="1200" dirty="0">
                <a:hlinkClick r:id="rId3"/>
              </a:rPr>
              <a:t>Source</a:t>
            </a:r>
            <a:endParaRPr lang="en-GB" sz="1200" dirty="0"/>
          </a:p>
        </p:txBody>
      </p:sp>
    </p:spTree>
    <p:extLst>
      <p:ext uri="{BB962C8B-B14F-4D97-AF65-F5344CB8AC3E}">
        <p14:creationId xmlns:p14="http://schemas.microsoft.com/office/powerpoint/2010/main" val="29888588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DF79D-67F2-A12A-1454-5F09DAD93058}"/>
              </a:ext>
            </a:extLst>
          </p:cNvPr>
          <p:cNvSpPr>
            <a:spLocks noGrp="1"/>
          </p:cNvSpPr>
          <p:nvPr>
            <p:ph type="title"/>
          </p:nvPr>
        </p:nvSpPr>
        <p:spPr/>
        <p:txBody>
          <a:bodyPr/>
          <a:lstStyle/>
          <a:p>
            <a:r>
              <a:rPr lang="en-GB" dirty="0"/>
              <a:t>Why do many decision trees give different results?</a:t>
            </a:r>
          </a:p>
        </p:txBody>
      </p:sp>
      <p:sp>
        <p:nvSpPr>
          <p:cNvPr id="3" name="Content Placeholder 2">
            <a:extLst>
              <a:ext uri="{FF2B5EF4-FFF2-40B4-BE49-F238E27FC236}">
                <a16:creationId xmlns:a16="http://schemas.microsoft.com/office/drawing/2014/main" id="{9C754DA3-513F-F30D-31AC-82016771A4F7}"/>
              </a:ext>
            </a:extLst>
          </p:cNvPr>
          <p:cNvSpPr>
            <a:spLocks noGrp="1"/>
          </p:cNvSpPr>
          <p:nvPr>
            <p:ph sz="half" idx="1"/>
          </p:nvPr>
        </p:nvSpPr>
        <p:spPr/>
        <p:txBody>
          <a:bodyPr/>
          <a:lstStyle/>
          <a:p>
            <a:pPr marL="342900" indent="-342900">
              <a:buFont typeface="Arial" panose="020B0604020202020204" pitchFamily="34" charset="0"/>
              <a:buChar char="•"/>
            </a:pPr>
            <a:r>
              <a:rPr lang="en-GB" dirty="0"/>
              <a:t>Each model in ensemble has different task</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Normal method is to present them all with slightly different subset of training data</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Two key methods to generate sample of N training data entries:</a:t>
            </a:r>
          </a:p>
          <a:p>
            <a:pPr marL="504891" lvl="2" indent="-342900"/>
            <a:r>
              <a:rPr lang="en-GB" dirty="0"/>
              <a:t>Bagging: Sample from training set </a:t>
            </a:r>
            <a:r>
              <a:rPr lang="en-GB" b="1" dirty="0"/>
              <a:t>WITH</a:t>
            </a:r>
            <a:r>
              <a:rPr lang="en-GB" dirty="0"/>
              <a:t> replacement. Can have duplicated entries</a:t>
            </a:r>
          </a:p>
          <a:p>
            <a:pPr marL="504891" lvl="2" indent="-342900"/>
            <a:r>
              <a:rPr lang="en-GB" dirty="0"/>
              <a:t>Pasting: Sample from training set </a:t>
            </a:r>
            <a:r>
              <a:rPr lang="en-GB" b="1" dirty="0"/>
              <a:t>WITHOUT</a:t>
            </a:r>
            <a:r>
              <a:rPr lang="en-GB" dirty="0"/>
              <a:t> replacement. No duplicated entries</a:t>
            </a:r>
          </a:p>
          <a:p>
            <a:pPr marL="504891" lvl="2" indent="-342900"/>
            <a:endParaRPr lang="en-GB" dirty="0"/>
          </a:p>
          <a:p>
            <a:pPr marL="342900" lvl="1" indent="-342900">
              <a:buFont typeface="Arial" panose="020B0604020202020204" pitchFamily="34" charset="0"/>
              <a:buChar char="•"/>
            </a:pPr>
            <a:r>
              <a:rPr lang="en-GB" dirty="0"/>
              <a:t>Can test each individual classifier on the data not in its own training sample</a:t>
            </a:r>
          </a:p>
          <a:p>
            <a:pPr marL="504891" lvl="2" indent="-342900"/>
            <a:r>
              <a:rPr lang="en-GB" dirty="0"/>
              <a:t>Out of bag (OOB) score</a:t>
            </a:r>
          </a:p>
        </p:txBody>
      </p:sp>
      <p:sp>
        <p:nvSpPr>
          <p:cNvPr id="5" name="Footer Placeholder 4">
            <a:extLst>
              <a:ext uri="{FF2B5EF4-FFF2-40B4-BE49-F238E27FC236}">
                <a16:creationId xmlns:a16="http://schemas.microsoft.com/office/drawing/2014/main" id="{C8A702B9-D526-1CD5-AFA9-D0E5F23BE19A}"/>
              </a:ext>
            </a:extLst>
          </p:cNvPr>
          <p:cNvSpPr>
            <a:spLocks noGrp="1"/>
          </p:cNvSpPr>
          <p:nvPr>
            <p:ph type="ftr" sz="quarter" idx="11"/>
          </p:nvPr>
        </p:nvSpPr>
        <p:spPr/>
        <p:txBody>
          <a:bodyPr/>
          <a:lstStyle/>
          <a:p>
            <a:r>
              <a:rPr lang="en-GB"/>
              <a:t>Patrick Dunne, p.dunne12@imperial.ac.um</a:t>
            </a:r>
            <a:endParaRPr lang="en-GB" dirty="0"/>
          </a:p>
        </p:txBody>
      </p:sp>
      <p:sp>
        <p:nvSpPr>
          <p:cNvPr id="6" name="Subtitle 5">
            <a:extLst>
              <a:ext uri="{FF2B5EF4-FFF2-40B4-BE49-F238E27FC236}">
                <a16:creationId xmlns:a16="http://schemas.microsoft.com/office/drawing/2014/main" id="{E286D883-C77A-6BDC-0DF7-F17EA917F5F8}"/>
              </a:ext>
            </a:extLst>
          </p:cNvPr>
          <p:cNvSpPr>
            <a:spLocks noGrp="1"/>
          </p:cNvSpPr>
          <p:nvPr>
            <p:ph type="subTitle" idx="13"/>
          </p:nvPr>
        </p:nvSpPr>
        <p:spPr/>
        <p:txBody>
          <a:bodyPr/>
          <a:lstStyle/>
          <a:p>
            <a:endParaRPr lang="en-GB"/>
          </a:p>
        </p:txBody>
      </p:sp>
      <p:pic>
        <p:nvPicPr>
          <p:cNvPr id="1026" name="Picture 2" descr="Ensemble Techniques Part 1-Bagging &amp; Pasting | by Deeksha Singh | Geek  Culture | Medium">
            <a:extLst>
              <a:ext uri="{FF2B5EF4-FFF2-40B4-BE49-F238E27FC236}">
                <a16:creationId xmlns:a16="http://schemas.microsoft.com/office/drawing/2014/main" id="{02498131-9168-FD43-A1BB-33E2D473E77C}"/>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282532" y="2184131"/>
            <a:ext cx="5583238" cy="24897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C1CFF6C-DDD8-1627-B7D4-E58206B7142E}"/>
              </a:ext>
            </a:extLst>
          </p:cNvPr>
          <p:cNvSpPr txBox="1"/>
          <p:nvPr/>
        </p:nvSpPr>
        <p:spPr>
          <a:xfrm>
            <a:off x="10856842" y="4535369"/>
            <a:ext cx="1008926" cy="276999"/>
          </a:xfrm>
          <a:prstGeom prst="rect">
            <a:avLst/>
          </a:prstGeom>
          <a:noFill/>
        </p:spPr>
        <p:txBody>
          <a:bodyPr wrap="square">
            <a:spAutoFit/>
          </a:bodyPr>
          <a:lstStyle/>
          <a:p>
            <a:r>
              <a:rPr lang="en-GB" sz="1200" dirty="0">
                <a:hlinkClick r:id="rId3"/>
              </a:rPr>
              <a:t>Source</a:t>
            </a:r>
            <a:endParaRPr lang="en-GB" sz="1200" dirty="0"/>
          </a:p>
        </p:txBody>
      </p:sp>
    </p:spTree>
    <p:extLst>
      <p:ext uri="{BB962C8B-B14F-4D97-AF65-F5344CB8AC3E}">
        <p14:creationId xmlns:p14="http://schemas.microsoft.com/office/powerpoint/2010/main" val="41388539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8C8C1-3698-CAA9-22F4-C44358CE4C0F}"/>
              </a:ext>
            </a:extLst>
          </p:cNvPr>
          <p:cNvSpPr>
            <a:spLocks noGrp="1"/>
          </p:cNvSpPr>
          <p:nvPr>
            <p:ph type="title"/>
          </p:nvPr>
        </p:nvSpPr>
        <p:spPr/>
        <p:txBody>
          <a:bodyPr/>
          <a:lstStyle/>
          <a:p>
            <a:r>
              <a:rPr lang="en-GB" dirty="0"/>
              <a:t>Learning Outcomes</a:t>
            </a:r>
          </a:p>
        </p:txBody>
      </p:sp>
      <p:sp>
        <p:nvSpPr>
          <p:cNvPr id="3" name="Content Placeholder 2">
            <a:extLst>
              <a:ext uri="{FF2B5EF4-FFF2-40B4-BE49-F238E27FC236}">
                <a16:creationId xmlns:a16="http://schemas.microsoft.com/office/drawing/2014/main" id="{D401867D-E2AD-C30E-0EA2-B01434BE579E}"/>
              </a:ext>
            </a:extLst>
          </p:cNvPr>
          <p:cNvSpPr>
            <a:spLocks noGrp="1"/>
          </p:cNvSpPr>
          <p:nvPr>
            <p:ph idx="1"/>
          </p:nvPr>
        </p:nvSpPr>
        <p:spPr/>
        <p:txBody>
          <a:bodyPr/>
          <a:lstStyle/>
          <a:p>
            <a:pPr marL="342900" lvl="1" indent="-342900">
              <a:buFont typeface="Arial" panose="020B0604020202020204" pitchFamily="34" charset="0"/>
              <a:buChar char="•"/>
            </a:pPr>
            <a:r>
              <a:rPr lang="en-GB" dirty="0"/>
              <a:t>Learning outcomes for today</a:t>
            </a:r>
          </a:p>
          <a:p>
            <a:pPr marL="504891" lvl="2" indent="-342900"/>
            <a:r>
              <a:rPr lang="en-GB" dirty="0"/>
              <a:t>Introduce the concept of decision trees for classification and regression</a:t>
            </a:r>
          </a:p>
          <a:p>
            <a:pPr marL="504891" lvl="2" indent="-342900"/>
            <a:r>
              <a:rPr lang="en-GB" dirty="0"/>
              <a:t>Know how to use decision trees in </a:t>
            </a:r>
            <a:r>
              <a:rPr lang="en-GB" dirty="0" err="1"/>
              <a:t>SKLearn</a:t>
            </a:r>
            <a:endParaRPr lang="en-GB" dirty="0"/>
          </a:p>
          <a:p>
            <a:pPr marL="504891" lvl="2" indent="-342900"/>
            <a:r>
              <a:rPr lang="en-GB" dirty="0"/>
              <a:t>Learn the disadvantages of basic decision trees</a:t>
            </a:r>
          </a:p>
          <a:p>
            <a:pPr marL="504891" lvl="2" indent="-342900"/>
            <a:r>
              <a:rPr lang="en-GB" dirty="0"/>
              <a:t>Introduce ensemble methods</a:t>
            </a:r>
          </a:p>
          <a:p>
            <a:pPr marL="504891" lvl="2" indent="-342900"/>
            <a:r>
              <a:rPr lang="en-GB" dirty="0"/>
              <a:t>Introduce boosting as a specific ensemble method</a:t>
            </a:r>
          </a:p>
          <a:p>
            <a:pPr marL="342900" lvl="1" indent="-342900"/>
            <a:endParaRPr lang="en-GB" dirty="0"/>
          </a:p>
        </p:txBody>
      </p:sp>
      <p:sp>
        <p:nvSpPr>
          <p:cNvPr id="5" name="Footer Placeholder 4">
            <a:extLst>
              <a:ext uri="{FF2B5EF4-FFF2-40B4-BE49-F238E27FC236}">
                <a16:creationId xmlns:a16="http://schemas.microsoft.com/office/drawing/2014/main" id="{F8064DD3-2612-2FAD-FB01-545C28FE9608}"/>
              </a:ext>
            </a:extLst>
          </p:cNvPr>
          <p:cNvSpPr>
            <a:spLocks noGrp="1"/>
          </p:cNvSpPr>
          <p:nvPr>
            <p:ph type="ftr" sz="quarter" idx="11"/>
          </p:nvPr>
        </p:nvSpPr>
        <p:spPr/>
        <p:txBody>
          <a:bodyPr/>
          <a:lstStyle/>
          <a:p>
            <a:r>
              <a:rPr lang="en-GB"/>
              <a:t>Patrick Dunne, p.dunne12@imperial.ac.um</a:t>
            </a:r>
            <a:endParaRPr lang="en-GB" dirty="0"/>
          </a:p>
        </p:txBody>
      </p:sp>
      <p:sp>
        <p:nvSpPr>
          <p:cNvPr id="7" name="Subtitle 6">
            <a:extLst>
              <a:ext uri="{FF2B5EF4-FFF2-40B4-BE49-F238E27FC236}">
                <a16:creationId xmlns:a16="http://schemas.microsoft.com/office/drawing/2014/main" id="{475BA4EE-9A06-4D1C-5BE3-F28D6539010E}"/>
              </a:ext>
            </a:extLst>
          </p:cNvPr>
          <p:cNvSpPr>
            <a:spLocks noGrp="1"/>
          </p:cNvSpPr>
          <p:nvPr>
            <p:ph type="subTitle" idx="13"/>
          </p:nvPr>
        </p:nvSpPr>
        <p:spPr/>
        <p:txBody>
          <a:bodyPr/>
          <a:lstStyle/>
          <a:p>
            <a:endParaRPr lang="en-GB"/>
          </a:p>
        </p:txBody>
      </p:sp>
    </p:spTree>
    <p:extLst>
      <p:ext uri="{BB962C8B-B14F-4D97-AF65-F5344CB8AC3E}">
        <p14:creationId xmlns:p14="http://schemas.microsoft.com/office/powerpoint/2010/main" val="2671904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841C7-1DD5-AFAC-3325-8B1BA30FAC47}"/>
              </a:ext>
            </a:extLst>
          </p:cNvPr>
          <p:cNvSpPr>
            <a:spLocks noGrp="1"/>
          </p:cNvSpPr>
          <p:nvPr>
            <p:ph type="title"/>
          </p:nvPr>
        </p:nvSpPr>
        <p:spPr/>
        <p:txBody>
          <a:bodyPr/>
          <a:lstStyle/>
          <a:p>
            <a:r>
              <a:rPr lang="en-GB" dirty="0"/>
              <a:t>Random Forest</a:t>
            </a:r>
          </a:p>
        </p:txBody>
      </p:sp>
      <p:sp>
        <p:nvSpPr>
          <p:cNvPr id="3" name="Content Placeholder 2">
            <a:extLst>
              <a:ext uri="{FF2B5EF4-FFF2-40B4-BE49-F238E27FC236}">
                <a16:creationId xmlns:a16="http://schemas.microsoft.com/office/drawing/2014/main" id="{2298CAB3-12C2-2A06-4736-EA7729163D6A}"/>
              </a:ext>
            </a:extLst>
          </p:cNvPr>
          <p:cNvSpPr>
            <a:spLocks noGrp="1"/>
          </p:cNvSpPr>
          <p:nvPr>
            <p:ph sz="half" idx="1"/>
          </p:nvPr>
        </p:nvSpPr>
        <p:spPr/>
        <p:txBody>
          <a:bodyPr/>
          <a:lstStyle/>
          <a:p>
            <a:pPr marL="342900" indent="-342900">
              <a:buFont typeface="Arial" panose="020B0604020202020204" pitchFamily="34" charset="0"/>
              <a:buChar char="•"/>
            </a:pPr>
            <a:r>
              <a:rPr lang="en-GB" dirty="0"/>
              <a:t>Ensembles with many trees are called random forests</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Does a much better job than single tree!</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New hyperparameters:</a:t>
            </a:r>
          </a:p>
          <a:p>
            <a:pPr marL="504891" lvl="2" indent="-342900"/>
            <a:r>
              <a:rPr lang="en-GB" dirty="0"/>
              <a:t>Number of models in ensemble</a:t>
            </a:r>
          </a:p>
          <a:p>
            <a:pPr marL="504891" lvl="2" indent="-342900"/>
            <a:r>
              <a:rPr lang="en-GB" dirty="0"/>
              <a:t>Number of training samples each model sees</a:t>
            </a:r>
          </a:p>
          <a:p>
            <a:pPr marL="504891" lvl="2" indent="-342900"/>
            <a:r>
              <a:rPr lang="en-GB" dirty="0"/>
              <a:t>Create samples with bagging or pasting</a:t>
            </a:r>
          </a:p>
        </p:txBody>
      </p:sp>
      <p:pic>
        <p:nvPicPr>
          <p:cNvPr id="7" name="Content Placeholder 6">
            <a:extLst>
              <a:ext uri="{FF2B5EF4-FFF2-40B4-BE49-F238E27FC236}">
                <a16:creationId xmlns:a16="http://schemas.microsoft.com/office/drawing/2014/main" id="{A360E99B-2274-EE2D-D1E9-70004FC01D63}"/>
              </a:ext>
            </a:extLst>
          </p:cNvPr>
          <p:cNvPicPr>
            <a:picLocks noGrp="1" noChangeAspect="1"/>
          </p:cNvPicPr>
          <p:nvPr>
            <p:ph sz="half" idx="2"/>
          </p:nvPr>
        </p:nvPicPr>
        <p:blipFill>
          <a:blip r:embed="rId2"/>
          <a:stretch>
            <a:fillRect/>
          </a:stretch>
        </p:blipFill>
        <p:spPr>
          <a:xfrm>
            <a:off x="6283325" y="2024309"/>
            <a:ext cx="5583238" cy="3607894"/>
          </a:xfrm>
          <a:prstGeom prst="rect">
            <a:avLst/>
          </a:prstGeom>
        </p:spPr>
      </p:pic>
      <p:sp>
        <p:nvSpPr>
          <p:cNvPr id="5" name="Footer Placeholder 4">
            <a:extLst>
              <a:ext uri="{FF2B5EF4-FFF2-40B4-BE49-F238E27FC236}">
                <a16:creationId xmlns:a16="http://schemas.microsoft.com/office/drawing/2014/main" id="{2BAA0366-AADF-626A-33E2-A5ECE21E0AE4}"/>
              </a:ext>
            </a:extLst>
          </p:cNvPr>
          <p:cNvSpPr>
            <a:spLocks noGrp="1"/>
          </p:cNvSpPr>
          <p:nvPr>
            <p:ph type="ftr" sz="quarter" idx="11"/>
          </p:nvPr>
        </p:nvSpPr>
        <p:spPr/>
        <p:txBody>
          <a:bodyPr/>
          <a:lstStyle/>
          <a:p>
            <a:r>
              <a:rPr lang="en-GB"/>
              <a:t>Patrick Dunne, p.dunne12@imperial.ac.um</a:t>
            </a:r>
            <a:endParaRPr lang="en-GB" dirty="0"/>
          </a:p>
        </p:txBody>
      </p:sp>
      <p:sp>
        <p:nvSpPr>
          <p:cNvPr id="6" name="Subtitle 5">
            <a:extLst>
              <a:ext uri="{FF2B5EF4-FFF2-40B4-BE49-F238E27FC236}">
                <a16:creationId xmlns:a16="http://schemas.microsoft.com/office/drawing/2014/main" id="{343432FE-26F6-82D2-92BA-9559DB209947}"/>
              </a:ext>
            </a:extLst>
          </p:cNvPr>
          <p:cNvSpPr>
            <a:spLocks noGrp="1"/>
          </p:cNvSpPr>
          <p:nvPr>
            <p:ph type="subTitle" idx="13"/>
          </p:nvPr>
        </p:nvSpPr>
        <p:spPr/>
        <p:txBody>
          <a:bodyPr/>
          <a:lstStyle/>
          <a:p>
            <a:endParaRPr lang="en-GB"/>
          </a:p>
        </p:txBody>
      </p:sp>
      <p:sp>
        <p:nvSpPr>
          <p:cNvPr id="8" name="TextBox 7">
            <a:extLst>
              <a:ext uri="{FF2B5EF4-FFF2-40B4-BE49-F238E27FC236}">
                <a16:creationId xmlns:a16="http://schemas.microsoft.com/office/drawing/2014/main" id="{42E4712B-4ACC-F87C-B8E1-6811120B3EEA}"/>
              </a:ext>
            </a:extLst>
          </p:cNvPr>
          <p:cNvSpPr txBox="1"/>
          <p:nvPr/>
        </p:nvSpPr>
        <p:spPr>
          <a:xfrm>
            <a:off x="7037408" y="6377651"/>
            <a:ext cx="0" cy="0"/>
          </a:xfrm>
          <a:prstGeom prst="rect">
            <a:avLst/>
          </a:prstGeom>
          <a:noFill/>
        </p:spPr>
        <p:txBody>
          <a:bodyPr wrap="none" lIns="0" tIns="0" rIns="0" bIns="0" rtlCol="0">
            <a:noAutofit/>
          </a:bodyPr>
          <a:lstStyle/>
          <a:p>
            <a:pPr algn="l">
              <a:lnSpc>
                <a:spcPct val="105000"/>
              </a:lnSpc>
            </a:pPr>
            <a:endParaRPr lang="en-GB" sz="1600" dirty="0">
              <a:solidFill>
                <a:schemeClr val="tx1"/>
              </a:solidFill>
            </a:endParaRPr>
          </a:p>
        </p:txBody>
      </p:sp>
      <p:pic>
        <p:nvPicPr>
          <p:cNvPr id="9" name="Picture 8">
            <a:extLst>
              <a:ext uri="{FF2B5EF4-FFF2-40B4-BE49-F238E27FC236}">
                <a16:creationId xmlns:a16="http://schemas.microsoft.com/office/drawing/2014/main" id="{75B2278B-8B8C-BCCB-E55B-95DCCB6C4D98}"/>
              </a:ext>
            </a:extLst>
          </p:cNvPr>
          <p:cNvPicPr>
            <a:picLocks noChangeAspect="1"/>
          </p:cNvPicPr>
          <p:nvPr/>
        </p:nvPicPr>
        <p:blipFill>
          <a:blip r:embed="rId3"/>
          <a:srcRect r="19154"/>
          <a:stretch/>
        </p:blipFill>
        <p:spPr>
          <a:xfrm>
            <a:off x="438985" y="4328054"/>
            <a:ext cx="5221036" cy="1933046"/>
          </a:xfrm>
          <a:prstGeom prst="rect">
            <a:avLst/>
          </a:prstGeom>
        </p:spPr>
      </p:pic>
    </p:spTree>
    <p:extLst>
      <p:ext uri="{BB962C8B-B14F-4D97-AF65-F5344CB8AC3E}">
        <p14:creationId xmlns:p14="http://schemas.microsoft.com/office/powerpoint/2010/main" val="28780843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4AF18-ED8A-0678-8EE2-702ADBCA7612}"/>
              </a:ext>
            </a:extLst>
          </p:cNvPr>
          <p:cNvSpPr>
            <a:spLocks noGrp="1"/>
          </p:cNvSpPr>
          <p:nvPr>
            <p:ph type="title"/>
          </p:nvPr>
        </p:nvSpPr>
        <p:spPr/>
        <p:txBody>
          <a:bodyPr/>
          <a:lstStyle/>
          <a:p>
            <a:r>
              <a:rPr lang="en-GB" dirty="0"/>
              <a:t>Boosting</a:t>
            </a:r>
          </a:p>
        </p:txBody>
      </p:sp>
      <p:sp>
        <p:nvSpPr>
          <p:cNvPr id="3" name="Content Placeholder 2">
            <a:extLst>
              <a:ext uri="{FF2B5EF4-FFF2-40B4-BE49-F238E27FC236}">
                <a16:creationId xmlns:a16="http://schemas.microsoft.com/office/drawing/2014/main" id="{CAECA753-CD2B-1D1B-D924-E3E2D5D6835B}"/>
              </a:ext>
            </a:extLst>
          </p:cNvPr>
          <p:cNvSpPr>
            <a:spLocks noGrp="1"/>
          </p:cNvSpPr>
          <p:nvPr>
            <p:ph sz="half" idx="1"/>
          </p:nvPr>
        </p:nvSpPr>
        <p:spPr/>
        <p:txBody>
          <a:bodyPr/>
          <a:lstStyle/>
          <a:p>
            <a:pPr marL="342900" indent="-342900">
              <a:buFont typeface="Arial" panose="020B0604020202020204" pitchFamily="34" charset="0"/>
              <a:buChar char="•"/>
            </a:pPr>
            <a:r>
              <a:rPr lang="en-GB" dirty="0"/>
              <a:t>Changing training data isn’t the only way to ensemble learn</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Boosting uses multiple ‘weak learners’ to result in a ‘strong learner’</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Main difference to standard ‘ensemble’ is you iteratively add models to your ensemble to improve it after seeing performance</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Will cover two illustrative examples then point you to a state of the art tool</a:t>
            </a:r>
          </a:p>
          <a:p>
            <a:pPr marL="504891" lvl="2" indent="-342900"/>
            <a:r>
              <a:rPr lang="en-GB" dirty="0"/>
              <a:t>Maths of examples is non-examinable</a:t>
            </a:r>
          </a:p>
        </p:txBody>
      </p:sp>
      <p:pic>
        <p:nvPicPr>
          <p:cNvPr id="8" name="Content Placeholder 7">
            <a:extLst>
              <a:ext uri="{FF2B5EF4-FFF2-40B4-BE49-F238E27FC236}">
                <a16:creationId xmlns:a16="http://schemas.microsoft.com/office/drawing/2014/main" id="{1ABA9CCD-56CF-30F5-9488-4513EFBA7D20}"/>
              </a:ext>
            </a:extLst>
          </p:cNvPr>
          <p:cNvPicPr>
            <a:picLocks noGrp="1" noChangeAspect="1"/>
          </p:cNvPicPr>
          <p:nvPr>
            <p:ph sz="half" idx="2"/>
          </p:nvPr>
        </p:nvPicPr>
        <p:blipFill>
          <a:blip r:embed="rId2">
            <a:extLst>
              <a:ext uri="{96DAC541-7B7A-43D3-8B79-37D633B846F1}">
                <asvg:svgBlip xmlns:asvg="http://schemas.microsoft.com/office/drawing/2016/SVG/main" r:embed="rId3"/>
              </a:ext>
            </a:extLst>
          </a:blip>
          <a:stretch>
            <a:fillRect/>
          </a:stretch>
        </p:blipFill>
        <p:spPr>
          <a:xfrm>
            <a:off x="6283325" y="1475683"/>
            <a:ext cx="5583238" cy="4705146"/>
          </a:xfrm>
        </p:spPr>
      </p:pic>
      <p:sp>
        <p:nvSpPr>
          <p:cNvPr id="5" name="Footer Placeholder 4">
            <a:extLst>
              <a:ext uri="{FF2B5EF4-FFF2-40B4-BE49-F238E27FC236}">
                <a16:creationId xmlns:a16="http://schemas.microsoft.com/office/drawing/2014/main" id="{9CA5DB8F-CA0B-4D2B-E2DC-B252A95BF3CF}"/>
              </a:ext>
            </a:extLst>
          </p:cNvPr>
          <p:cNvSpPr>
            <a:spLocks noGrp="1"/>
          </p:cNvSpPr>
          <p:nvPr>
            <p:ph type="ftr" sz="quarter" idx="11"/>
          </p:nvPr>
        </p:nvSpPr>
        <p:spPr/>
        <p:txBody>
          <a:bodyPr/>
          <a:lstStyle/>
          <a:p>
            <a:r>
              <a:rPr lang="en-GB"/>
              <a:t>Patrick Dunne, p.dunne12@imperial.ac.um</a:t>
            </a:r>
            <a:endParaRPr lang="en-GB" dirty="0"/>
          </a:p>
        </p:txBody>
      </p:sp>
      <p:sp>
        <p:nvSpPr>
          <p:cNvPr id="6" name="Subtitle 5">
            <a:extLst>
              <a:ext uri="{FF2B5EF4-FFF2-40B4-BE49-F238E27FC236}">
                <a16:creationId xmlns:a16="http://schemas.microsoft.com/office/drawing/2014/main" id="{5E41AE20-8976-94EC-8BFC-3D04B08293BB}"/>
              </a:ext>
            </a:extLst>
          </p:cNvPr>
          <p:cNvSpPr>
            <a:spLocks noGrp="1"/>
          </p:cNvSpPr>
          <p:nvPr>
            <p:ph type="subTitle" idx="13"/>
          </p:nvPr>
        </p:nvSpPr>
        <p:spPr/>
        <p:txBody>
          <a:bodyPr/>
          <a:lstStyle/>
          <a:p>
            <a:endParaRPr lang="en-GB"/>
          </a:p>
        </p:txBody>
      </p:sp>
    </p:spTree>
    <p:extLst>
      <p:ext uri="{BB962C8B-B14F-4D97-AF65-F5344CB8AC3E}">
        <p14:creationId xmlns:p14="http://schemas.microsoft.com/office/powerpoint/2010/main" val="32247222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BDDDB-8296-9D4B-0BA1-11F536E397FF}"/>
              </a:ext>
            </a:extLst>
          </p:cNvPr>
          <p:cNvSpPr>
            <a:spLocks noGrp="1"/>
          </p:cNvSpPr>
          <p:nvPr>
            <p:ph type="title"/>
          </p:nvPr>
        </p:nvSpPr>
        <p:spPr/>
        <p:txBody>
          <a:bodyPr/>
          <a:lstStyle/>
          <a:p>
            <a:r>
              <a:rPr lang="en-GB" dirty="0"/>
              <a:t>Adaptive boosting (</a:t>
            </a:r>
            <a:r>
              <a:rPr lang="en-GB" dirty="0" err="1"/>
              <a:t>Adaboost</a:t>
            </a:r>
            <a:r>
              <a:rPr lang="en-GB" dirty="0"/>
              <a:t>)</a:t>
            </a:r>
          </a:p>
        </p:txBody>
      </p:sp>
      <p:sp>
        <p:nvSpPr>
          <p:cNvPr id="3" name="Content Placeholder 2">
            <a:extLst>
              <a:ext uri="{FF2B5EF4-FFF2-40B4-BE49-F238E27FC236}">
                <a16:creationId xmlns:a16="http://schemas.microsoft.com/office/drawing/2014/main" id="{B02DB19E-75B3-680A-E584-F42E42BACEC6}"/>
              </a:ext>
            </a:extLst>
          </p:cNvPr>
          <p:cNvSpPr>
            <a:spLocks noGrp="1"/>
          </p:cNvSpPr>
          <p:nvPr>
            <p:ph sz="half" idx="1"/>
          </p:nvPr>
        </p:nvSpPr>
        <p:spPr/>
        <p:txBody>
          <a:bodyPr/>
          <a:lstStyle/>
          <a:p>
            <a:pPr marL="342900" indent="-342900">
              <a:buFont typeface="Arial" panose="020B0604020202020204" pitchFamily="34" charset="0"/>
              <a:buChar char="•"/>
            </a:pPr>
            <a:r>
              <a:rPr lang="en-GB" dirty="0"/>
              <a:t>Each ‘learner’ is a two leaf decision tree</a:t>
            </a:r>
          </a:p>
          <a:p>
            <a:pPr marL="504891" lvl="2" indent="-342900"/>
            <a:r>
              <a:rPr lang="en-GB" dirty="0"/>
              <a:t>Ie only applies one cut</a:t>
            </a:r>
          </a:p>
          <a:p>
            <a:pPr marL="342900" lvl="1"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Start with best single learner you can find</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Weight up samples mis-classified by single learner, find new ‘best learner’ and add to ensemble</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Repeat until some criterion is met</a:t>
            </a:r>
          </a:p>
        </p:txBody>
      </p:sp>
      <p:pic>
        <p:nvPicPr>
          <p:cNvPr id="8" name="Content Placeholder 7">
            <a:extLst>
              <a:ext uri="{FF2B5EF4-FFF2-40B4-BE49-F238E27FC236}">
                <a16:creationId xmlns:a16="http://schemas.microsoft.com/office/drawing/2014/main" id="{6D2C57C1-E0B6-FE68-0B3C-EC779E22D715}"/>
              </a:ext>
            </a:extLst>
          </p:cNvPr>
          <p:cNvPicPr>
            <a:picLocks noGrp="1" noChangeAspect="1"/>
          </p:cNvPicPr>
          <p:nvPr>
            <p:ph sz="half" idx="2"/>
          </p:nvPr>
        </p:nvPicPr>
        <p:blipFill>
          <a:blip r:embed="rId2">
            <a:extLst>
              <a:ext uri="{96DAC541-7B7A-43D3-8B79-37D633B846F1}">
                <asvg:svgBlip xmlns:asvg="http://schemas.microsoft.com/office/drawing/2016/SVG/main" r:embed="rId3"/>
              </a:ext>
            </a:extLst>
          </a:blip>
          <a:stretch>
            <a:fillRect/>
          </a:stretch>
        </p:blipFill>
        <p:spPr>
          <a:xfrm>
            <a:off x="7123305" y="1395413"/>
            <a:ext cx="3903278" cy="4865687"/>
          </a:xfrm>
        </p:spPr>
      </p:pic>
      <p:sp>
        <p:nvSpPr>
          <p:cNvPr id="5" name="Footer Placeholder 4">
            <a:extLst>
              <a:ext uri="{FF2B5EF4-FFF2-40B4-BE49-F238E27FC236}">
                <a16:creationId xmlns:a16="http://schemas.microsoft.com/office/drawing/2014/main" id="{11237E74-6E8E-71B1-ACEB-B89078092DD6}"/>
              </a:ext>
            </a:extLst>
          </p:cNvPr>
          <p:cNvSpPr>
            <a:spLocks noGrp="1"/>
          </p:cNvSpPr>
          <p:nvPr>
            <p:ph type="ftr" sz="quarter" idx="11"/>
          </p:nvPr>
        </p:nvSpPr>
        <p:spPr/>
        <p:txBody>
          <a:bodyPr/>
          <a:lstStyle/>
          <a:p>
            <a:r>
              <a:rPr lang="en-GB"/>
              <a:t>Patrick Dunne, p.dunne12@imperial.ac.um</a:t>
            </a:r>
            <a:endParaRPr lang="en-GB" dirty="0"/>
          </a:p>
        </p:txBody>
      </p:sp>
      <p:sp>
        <p:nvSpPr>
          <p:cNvPr id="6" name="Subtitle 5">
            <a:extLst>
              <a:ext uri="{FF2B5EF4-FFF2-40B4-BE49-F238E27FC236}">
                <a16:creationId xmlns:a16="http://schemas.microsoft.com/office/drawing/2014/main" id="{0A4E31EF-0347-EEE4-756C-D80A96F81691}"/>
              </a:ext>
            </a:extLst>
          </p:cNvPr>
          <p:cNvSpPr>
            <a:spLocks noGrp="1"/>
          </p:cNvSpPr>
          <p:nvPr>
            <p:ph type="subTitle" idx="13"/>
          </p:nvPr>
        </p:nvSpPr>
        <p:spPr/>
        <p:txBody>
          <a:bodyPr/>
          <a:lstStyle/>
          <a:p>
            <a:endParaRPr lang="en-GB"/>
          </a:p>
        </p:txBody>
      </p:sp>
    </p:spTree>
    <p:extLst>
      <p:ext uri="{BB962C8B-B14F-4D97-AF65-F5344CB8AC3E}">
        <p14:creationId xmlns:p14="http://schemas.microsoft.com/office/powerpoint/2010/main" val="11596942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DDE40-8185-3E49-45E8-60D370AAA3C9}"/>
              </a:ext>
            </a:extLst>
          </p:cNvPr>
          <p:cNvSpPr>
            <a:spLocks noGrp="1"/>
          </p:cNvSpPr>
          <p:nvPr>
            <p:ph type="title"/>
          </p:nvPr>
        </p:nvSpPr>
        <p:spPr/>
        <p:txBody>
          <a:bodyPr/>
          <a:lstStyle/>
          <a:p>
            <a:r>
              <a:rPr lang="en-GB" dirty="0"/>
              <a:t>Gradient boosting</a:t>
            </a:r>
          </a:p>
        </p:txBody>
      </p:sp>
      <p:sp>
        <p:nvSpPr>
          <p:cNvPr id="3" name="Content Placeholder 2">
            <a:extLst>
              <a:ext uri="{FF2B5EF4-FFF2-40B4-BE49-F238E27FC236}">
                <a16:creationId xmlns:a16="http://schemas.microsoft.com/office/drawing/2014/main" id="{D3253D9E-9BD0-712D-B9C1-D0EB8EC0AD52}"/>
              </a:ext>
            </a:extLst>
          </p:cNvPr>
          <p:cNvSpPr>
            <a:spLocks noGrp="1"/>
          </p:cNvSpPr>
          <p:nvPr>
            <p:ph sz="half" idx="1"/>
          </p:nvPr>
        </p:nvSpPr>
        <p:spPr/>
        <p:txBody>
          <a:bodyPr/>
          <a:lstStyle/>
          <a:p>
            <a:pPr marL="342900" indent="-342900">
              <a:buFont typeface="Arial" panose="020B0604020202020204" pitchFamily="34" charset="0"/>
              <a:buChar char="•"/>
            </a:pPr>
            <a:r>
              <a:rPr lang="en-GB" dirty="0"/>
              <a:t>Start with a model that gives all samples a constant output value</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Define a differentiable ‘loss function’</a:t>
            </a:r>
          </a:p>
          <a:p>
            <a:pPr marL="504891" lvl="2" indent="-342900"/>
            <a:r>
              <a:rPr lang="en-GB" dirty="0" err="1"/>
              <a:t>Eg</a:t>
            </a:r>
            <a:r>
              <a:rPr lang="en-GB" dirty="0"/>
              <a:t> our log loss or </a:t>
            </a:r>
            <a:r>
              <a:rPr lang="en-GB" dirty="0" err="1"/>
              <a:t>gini</a:t>
            </a:r>
            <a:r>
              <a:rPr lang="en-GB" dirty="0"/>
              <a:t> impurity from earlier</a:t>
            </a:r>
          </a:p>
          <a:p>
            <a:pPr marL="504891" lvl="2" indent="-342900"/>
            <a:endParaRPr lang="en-GB" dirty="0"/>
          </a:p>
          <a:p>
            <a:pPr marL="342900" indent="-342900">
              <a:buFont typeface="Arial" panose="020B0604020202020204" pitchFamily="34" charset="0"/>
              <a:buChar char="•"/>
            </a:pPr>
            <a:r>
              <a:rPr lang="en-GB" dirty="0"/>
              <a:t>Calculate gradient of loss function </a:t>
            </a:r>
            <a:r>
              <a:rPr lang="en-GB" dirty="0" err="1"/>
              <a:t>wrt</a:t>
            </a:r>
            <a:r>
              <a:rPr lang="en-GB" dirty="0"/>
              <a:t> the output value (called </a:t>
            </a:r>
            <a:r>
              <a:rPr lang="en-GB" dirty="0" err="1"/>
              <a:t>pseudoresidual</a:t>
            </a:r>
            <a:r>
              <a:rPr lang="en-GB" dirty="0"/>
              <a:t>)</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Train a new learner to predict the </a:t>
            </a:r>
            <a:r>
              <a:rPr lang="en-GB" dirty="0" err="1"/>
              <a:t>pseudoresiduals</a:t>
            </a:r>
            <a:r>
              <a:rPr lang="en-GB" dirty="0"/>
              <a:t> and subtract it from the original model</a:t>
            </a:r>
          </a:p>
          <a:p>
            <a:pPr marL="504891" lvl="2" indent="-342900"/>
            <a:r>
              <a:rPr lang="en-GB" dirty="0"/>
              <a:t>This is like our ‘gradient descent’ hence name</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Repeat until some criterion is met</a:t>
            </a:r>
          </a:p>
        </p:txBody>
      </p:sp>
      <p:sp>
        <p:nvSpPr>
          <p:cNvPr id="5" name="Footer Placeholder 4">
            <a:extLst>
              <a:ext uri="{FF2B5EF4-FFF2-40B4-BE49-F238E27FC236}">
                <a16:creationId xmlns:a16="http://schemas.microsoft.com/office/drawing/2014/main" id="{74D68B27-A84E-8C63-B5DE-5208C8D72172}"/>
              </a:ext>
            </a:extLst>
          </p:cNvPr>
          <p:cNvSpPr>
            <a:spLocks noGrp="1"/>
          </p:cNvSpPr>
          <p:nvPr>
            <p:ph type="ftr" sz="quarter" idx="11"/>
          </p:nvPr>
        </p:nvSpPr>
        <p:spPr/>
        <p:txBody>
          <a:bodyPr/>
          <a:lstStyle/>
          <a:p>
            <a:r>
              <a:rPr lang="en-GB"/>
              <a:t>Patrick Dunne, p.dunne12@imperial.ac.um</a:t>
            </a:r>
            <a:endParaRPr lang="en-GB" dirty="0"/>
          </a:p>
        </p:txBody>
      </p:sp>
      <p:sp>
        <p:nvSpPr>
          <p:cNvPr id="6" name="Subtitle 5">
            <a:extLst>
              <a:ext uri="{FF2B5EF4-FFF2-40B4-BE49-F238E27FC236}">
                <a16:creationId xmlns:a16="http://schemas.microsoft.com/office/drawing/2014/main" id="{1E9C3667-DA25-45C9-A5BD-1D99A6173AF0}"/>
              </a:ext>
            </a:extLst>
          </p:cNvPr>
          <p:cNvSpPr>
            <a:spLocks noGrp="1"/>
          </p:cNvSpPr>
          <p:nvPr>
            <p:ph type="subTitle" idx="13"/>
          </p:nvPr>
        </p:nvSpPr>
        <p:spPr/>
        <p:txBody>
          <a:bodyPr/>
          <a:lstStyle/>
          <a:p>
            <a:endParaRPr lang="en-GB"/>
          </a:p>
        </p:txBody>
      </p:sp>
      <p:pic>
        <p:nvPicPr>
          <p:cNvPr id="7" name="Content Placeholder 7">
            <a:extLst>
              <a:ext uri="{FF2B5EF4-FFF2-40B4-BE49-F238E27FC236}">
                <a16:creationId xmlns:a16="http://schemas.microsoft.com/office/drawing/2014/main" id="{4FF52EFE-5A84-50C8-C4E6-38216150F694}"/>
              </a:ext>
            </a:extLst>
          </p:cNvPr>
          <p:cNvPicPr>
            <a:picLocks noGrp="1" noChangeAspect="1"/>
          </p:cNvPicPr>
          <p:nvPr>
            <p:ph sz="half" idx="2"/>
          </p:nvPr>
        </p:nvPicPr>
        <p:blipFill>
          <a:blip r:embed="rId2">
            <a:extLst>
              <a:ext uri="{96DAC541-7B7A-43D3-8B79-37D633B846F1}">
                <asvg:svgBlip xmlns:asvg="http://schemas.microsoft.com/office/drawing/2016/SVG/main" r:embed="rId3"/>
              </a:ext>
            </a:extLst>
          </a:blip>
          <a:stretch>
            <a:fillRect/>
          </a:stretch>
        </p:blipFill>
        <p:spPr>
          <a:xfrm>
            <a:off x="6283325" y="1475683"/>
            <a:ext cx="5583238" cy="4705146"/>
          </a:xfrm>
        </p:spPr>
      </p:pic>
      <p:cxnSp>
        <p:nvCxnSpPr>
          <p:cNvPr id="9" name="Straight Arrow Connector 8">
            <a:extLst>
              <a:ext uri="{FF2B5EF4-FFF2-40B4-BE49-F238E27FC236}">
                <a16:creationId xmlns:a16="http://schemas.microsoft.com/office/drawing/2014/main" id="{3D978A63-39D3-375E-191D-339BEEBC544B}"/>
              </a:ext>
            </a:extLst>
          </p:cNvPr>
          <p:cNvCxnSpPr/>
          <p:nvPr/>
        </p:nvCxnSpPr>
        <p:spPr>
          <a:xfrm>
            <a:off x="5529431" y="1602889"/>
            <a:ext cx="2926080" cy="1075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93100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E120E-8242-49E0-8AB2-2269BAD96FB0}"/>
              </a:ext>
            </a:extLst>
          </p:cNvPr>
          <p:cNvSpPr>
            <a:spLocks noGrp="1"/>
          </p:cNvSpPr>
          <p:nvPr>
            <p:ph type="title"/>
          </p:nvPr>
        </p:nvSpPr>
        <p:spPr/>
        <p:txBody>
          <a:bodyPr/>
          <a:lstStyle/>
          <a:p>
            <a:r>
              <a:rPr lang="en-GB" dirty="0" err="1"/>
              <a:t>XGBoost</a:t>
            </a:r>
            <a:endParaRPr lang="en-GB" dirty="0"/>
          </a:p>
        </p:txBody>
      </p:sp>
      <p:sp>
        <p:nvSpPr>
          <p:cNvPr id="3" name="Content Placeholder 2">
            <a:extLst>
              <a:ext uri="{FF2B5EF4-FFF2-40B4-BE49-F238E27FC236}">
                <a16:creationId xmlns:a16="http://schemas.microsoft.com/office/drawing/2014/main" id="{1A470E69-B65F-4CE5-3D29-E4992019DDE4}"/>
              </a:ext>
            </a:extLst>
          </p:cNvPr>
          <p:cNvSpPr>
            <a:spLocks noGrp="1"/>
          </p:cNvSpPr>
          <p:nvPr>
            <p:ph sz="half" idx="1"/>
          </p:nvPr>
        </p:nvSpPr>
        <p:spPr/>
        <p:txBody>
          <a:bodyPr/>
          <a:lstStyle/>
          <a:p>
            <a:pPr marL="342900" indent="-342900">
              <a:buFont typeface="Arial" panose="020B0604020202020204" pitchFamily="34" charset="0"/>
              <a:buChar char="•"/>
            </a:pPr>
            <a:r>
              <a:rPr lang="en-GB" dirty="0" err="1"/>
              <a:t>XGBoost</a:t>
            </a:r>
            <a:r>
              <a:rPr lang="en-GB" dirty="0"/>
              <a:t> is a complex combination of many of the techniques we’ve talked about today</a:t>
            </a:r>
          </a:p>
          <a:p>
            <a:pPr marL="504891" lvl="2" indent="-342900"/>
            <a:r>
              <a:rPr lang="en-GB" dirty="0"/>
              <a:t>And several more</a:t>
            </a:r>
          </a:p>
          <a:p>
            <a:pPr marL="504891" lvl="2" indent="-342900"/>
            <a:endParaRPr lang="en-GB" dirty="0"/>
          </a:p>
          <a:p>
            <a:pPr marL="342900" indent="-342900">
              <a:buFont typeface="Arial" panose="020B0604020202020204" pitchFamily="34" charset="0"/>
              <a:buChar char="•"/>
            </a:pPr>
            <a:r>
              <a:rPr lang="en-GB" dirty="0"/>
              <a:t>At its core it is just an ensemble learning tree method though and shares many of its hyperparameters</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Using </a:t>
            </a:r>
            <a:r>
              <a:rPr lang="en-GB" dirty="0" err="1"/>
              <a:t>XGBoost</a:t>
            </a:r>
            <a:r>
              <a:rPr lang="en-GB" dirty="0"/>
              <a:t> is examinable</a:t>
            </a:r>
          </a:p>
          <a:p>
            <a:pPr marL="504891" lvl="2" indent="-342900"/>
            <a:r>
              <a:rPr lang="en-GB" dirty="0"/>
              <a:t>Available in its own python module works the same way as </a:t>
            </a:r>
            <a:r>
              <a:rPr lang="en-GB" dirty="0" err="1"/>
              <a:t>sklearn</a:t>
            </a:r>
            <a:endParaRPr lang="en-GB" dirty="0"/>
          </a:p>
        </p:txBody>
      </p:sp>
      <p:pic>
        <p:nvPicPr>
          <p:cNvPr id="7" name="Content Placeholder 6">
            <a:extLst>
              <a:ext uri="{FF2B5EF4-FFF2-40B4-BE49-F238E27FC236}">
                <a16:creationId xmlns:a16="http://schemas.microsoft.com/office/drawing/2014/main" id="{FF5C941E-866D-999F-8FAC-DFE4576A3EE4}"/>
              </a:ext>
            </a:extLst>
          </p:cNvPr>
          <p:cNvPicPr>
            <a:picLocks noGrp="1" noChangeAspect="1"/>
          </p:cNvPicPr>
          <p:nvPr>
            <p:ph sz="half" idx="2"/>
          </p:nvPr>
        </p:nvPicPr>
        <p:blipFill>
          <a:blip r:embed="rId3"/>
          <a:stretch>
            <a:fillRect/>
          </a:stretch>
        </p:blipFill>
        <p:spPr>
          <a:xfrm>
            <a:off x="6283325" y="2024309"/>
            <a:ext cx="5583238" cy="3607894"/>
          </a:xfrm>
          <a:prstGeom prst="rect">
            <a:avLst/>
          </a:prstGeom>
        </p:spPr>
      </p:pic>
      <p:sp>
        <p:nvSpPr>
          <p:cNvPr id="5" name="Footer Placeholder 4">
            <a:extLst>
              <a:ext uri="{FF2B5EF4-FFF2-40B4-BE49-F238E27FC236}">
                <a16:creationId xmlns:a16="http://schemas.microsoft.com/office/drawing/2014/main" id="{307EED4E-C8C8-C789-BEF4-785A77C2F7A9}"/>
              </a:ext>
            </a:extLst>
          </p:cNvPr>
          <p:cNvSpPr>
            <a:spLocks noGrp="1"/>
          </p:cNvSpPr>
          <p:nvPr>
            <p:ph type="ftr" sz="quarter" idx="11"/>
          </p:nvPr>
        </p:nvSpPr>
        <p:spPr/>
        <p:txBody>
          <a:bodyPr/>
          <a:lstStyle/>
          <a:p>
            <a:r>
              <a:rPr lang="en-GB"/>
              <a:t>Patrick Dunne, p.dunne12@imperial.ac.um</a:t>
            </a:r>
            <a:endParaRPr lang="en-GB" dirty="0"/>
          </a:p>
        </p:txBody>
      </p:sp>
      <p:sp>
        <p:nvSpPr>
          <p:cNvPr id="6" name="Subtitle 5">
            <a:extLst>
              <a:ext uri="{FF2B5EF4-FFF2-40B4-BE49-F238E27FC236}">
                <a16:creationId xmlns:a16="http://schemas.microsoft.com/office/drawing/2014/main" id="{B6EE23A5-4C87-1C5D-11BC-C81574D01596}"/>
              </a:ext>
            </a:extLst>
          </p:cNvPr>
          <p:cNvSpPr>
            <a:spLocks noGrp="1"/>
          </p:cNvSpPr>
          <p:nvPr>
            <p:ph type="subTitle" idx="13"/>
          </p:nvPr>
        </p:nvSpPr>
        <p:spPr/>
        <p:txBody>
          <a:bodyPr/>
          <a:lstStyle/>
          <a:p>
            <a:endParaRPr lang="en-GB"/>
          </a:p>
        </p:txBody>
      </p:sp>
      <p:sp>
        <p:nvSpPr>
          <p:cNvPr id="8" name="TextBox 7">
            <a:extLst>
              <a:ext uri="{FF2B5EF4-FFF2-40B4-BE49-F238E27FC236}">
                <a16:creationId xmlns:a16="http://schemas.microsoft.com/office/drawing/2014/main" id="{EB2FCFC1-1D77-E4A1-7FD1-886ABFE223FE}"/>
              </a:ext>
            </a:extLst>
          </p:cNvPr>
          <p:cNvSpPr txBox="1"/>
          <p:nvPr/>
        </p:nvSpPr>
        <p:spPr>
          <a:xfrm>
            <a:off x="6702014" y="6153374"/>
            <a:ext cx="0" cy="0"/>
          </a:xfrm>
          <a:prstGeom prst="rect">
            <a:avLst/>
          </a:prstGeom>
          <a:noFill/>
        </p:spPr>
        <p:txBody>
          <a:bodyPr wrap="none" lIns="0" tIns="0" rIns="0" bIns="0" rtlCol="0">
            <a:noAutofit/>
          </a:bodyPr>
          <a:lstStyle/>
          <a:p>
            <a:pPr algn="l">
              <a:lnSpc>
                <a:spcPct val="105000"/>
              </a:lnSpc>
            </a:pPr>
            <a:endParaRPr lang="en-GB" sz="1600" dirty="0">
              <a:solidFill>
                <a:schemeClr val="tx1"/>
              </a:solidFill>
            </a:endParaRPr>
          </a:p>
        </p:txBody>
      </p:sp>
      <p:pic>
        <p:nvPicPr>
          <p:cNvPr id="9" name="Picture 8">
            <a:extLst>
              <a:ext uri="{FF2B5EF4-FFF2-40B4-BE49-F238E27FC236}">
                <a16:creationId xmlns:a16="http://schemas.microsoft.com/office/drawing/2014/main" id="{566FF3AB-4A90-8453-C78D-A5043898FBA1}"/>
              </a:ext>
            </a:extLst>
          </p:cNvPr>
          <p:cNvPicPr>
            <a:picLocks noChangeAspect="1"/>
          </p:cNvPicPr>
          <p:nvPr/>
        </p:nvPicPr>
        <p:blipFill>
          <a:blip r:embed="rId4"/>
          <a:stretch>
            <a:fillRect/>
          </a:stretch>
        </p:blipFill>
        <p:spPr>
          <a:xfrm>
            <a:off x="325437" y="4901370"/>
            <a:ext cx="5770563" cy="1359730"/>
          </a:xfrm>
          <a:prstGeom prst="rect">
            <a:avLst/>
          </a:prstGeom>
        </p:spPr>
      </p:pic>
    </p:spTree>
    <p:extLst>
      <p:ext uri="{BB962C8B-B14F-4D97-AF65-F5344CB8AC3E}">
        <p14:creationId xmlns:p14="http://schemas.microsoft.com/office/powerpoint/2010/main" val="27939047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0AC447B-3D7A-90F4-70E1-BA713E52BEA2}"/>
              </a:ext>
            </a:extLst>
          </p:cNvPr>
          <p:cNvSpPr>
            <a:spLocks noGrp="1"/>
          </p:cNvSpPr>
          <p:nvPr>
            <p:ph type="title"/>
          </p:nvPr>
        </p:nvSpPr>
        <p:spPr/>
        <p:txBody>
          <a:bodyPr/>
          <a:lstStyle/>
          <a:p>
            <a:r>
              <a:rPr lang="en-GB" dirty="0"/>
              <a:t>Exercises</a:t>
            </a:r>
          </a:p>
        </p:txBody>
      </p:sp>
      <p:sp>
        <p:nvSpPr>
          <p:cNvPr id="6" name="Content Placeholder 5">
            <a:extLst>
              <a:ext uri="{FF2B5EF4-FFF2-40B4-BE49-F238E27FC236}">
                <a16:creationId xmlns:a16="http://schemas.microsoft.com/office/drawing/2014/main" id="{A5A5F70E-BF7C-4A05-98A2-433C453769C1}"/>
              </a:ext>
            </a:extLst>
          </p:cNvPr>
          <p:cNvSpPr>
            <a:spLocks noGrp="1"/>
          </p:cNvSpPr>
          <p:nvPr>
            <p:ph idx="1"/>
          </p:nvPr>
        </p:nvSpPr>
        <p:spPr/>
        <p:txBody>
          <a:bodyPr/>
          <a:lstStyle/>
          <a:p>
            <a:pPr marL="342900" lvl="1" indent="-342900">
              <a:buFont typeface="Arial" panose="020B0604020202020204" pitchFamily="34" charset="0"/>
              <a:buChar char="•"/>
            </a:pPr>
            <a:r>
              <a:rPr lang="en-GB" dirty="0"/>
              <a:t>Use simple decision trees, random forests and boosted decision trees in a variety of cases:</a:t>
            </a:r>
          </a:p>
          <a:p>
            <a:pPr marL="504891" lvl="2" indent="-342900"/>
            <a:r>
              <a:rPr lang="en-GB" dirty="0"/>
              <a:t>Classification on simple toy data</a:t>
            </a:r>
          </a:p>
          <a:p>
            <a:pPr marL="504891" lvl="2" indent="-342900"/>
            <a:r>
              <a:rPr lang="en-GB" dirty="0"/>
              <a:t>Regression on our polynomial example</a:t>
            </a:r>
          </a:p>
          <a:p>
            <a:pPr marL="504891" lvl="2" indent="-342900"/>
            <a:r>
              <a:rPr lang="en-GB" dirty="0"/>
              <a:t>Classification with MNIST</a:t>
            </a:r>
          </a:p>
          <a:p>
            <a:pPr marL="342900" lvl="1" indent="-342900">
              <a:buFont typeface="Arial" panose="020B0604020202020204" pitchFamily="34" charset="0"/>
              <a:buChar char="•"/>
            </a:pPr>
            <a:endParaRPr lang="en-GB" dirty="0"/>
          </a:p>
          <a:p>
            <a:pPr marL="342900" lvl="1" indent="-342900">
              <a:buFont typeface="Arial" panose="020B0604020202020204" pitchFamily="34" charset="0"/>
              <a:buChar char="•"/>
            </a:pPr>
            <a:r>
              <a:rPr lang="en-GB" dirty="0"/>
              <a:t>For all of these perform hyperparameter tuning and produce appropriate performance metrics</a:t>
            </a:r>
          </a:p>
        </p:txBody>
      </p:sp>
      <p:sp>
        <p:nvSpPr>
          <p:cNvPr id="2" name="Footer Placeholder 1">
            <a:extLst>
              <a:ext uri="{FF2B5EF4-FFF2-40B4-BE49-F238E27FC236}">
                <a16:creationId xmlns:a16="http://schemas.microsoft.com/office/drawing/2014/main" id="{F72F9946-5A6A-630B-BC7F-0B02B7420161}"/>
              </a:ext>
            </a:extLst>
          </p:cNvPr>
          <p:cNvSpPr>
            <a:spLocks noGrp="1"/>
          </p:cNvSpPr>
          <p:nvPr>
            <p:ph type="ftr" sz="quarter" idx="11"/>
          </p:nvPr>
        </p:nvSpPr>
        <p:spPr/>
        <p:txBody>
          <a:bodyPr/>
          <a:lstStyle/>
          <a:p>
            <a:r>
              <a:rPr lang="en-GB"/>
              <a:t>Patrick Dunne, p.dunne12@imperial.ac.um</a:t>
            </a:r>
            <a:endParaRPr lang="en-GB" dirty="0"/>
          </a:p>
        </p:txBody>
      </p:sp>
      <p:sp>
        <p:nvSpPr>
          <p:cNvPr id="7" name="Subtitle 6">
            <a:extLst>
              <a:ext uri="{FF2B5EF4-FFF2-40B4-BE49-F238E27FC236}">
                <a16:creationId xmlns:a16="http://schemas.microsoft.com/office/drawing/2014/main" id="{4548B05B-EC76-BAF0-58F0-C89AC93BDFC0}"/>
              </a:ext>
            </a:extLst>
          </p:cNvPr>
          <p:cNvSpPr>
            <a:spLocks noGrp="1"/>
          </p:cNvSpPr>
          <p:nvPr>
            <p:ph type="subTitle" idx="13"/>
          </p:nvPr>
        </p:nvSpPr>
        <p:spPr/>
        <p:txBody>
          <a:bodyPr/>
          <a:lstStyle/>
          <a:p>
            <a:endParaRPr lang="en-GB"/>
          </a:p>
        </p:txBody>
      </p:sp>
    </p:spTree>
    <p:extLst>
      <p:ext uri="{BB962C8B-B14F-4D97-AF65-F5344CB8AC3E}">
        <p14:creationId xmlns:p14="http://schemas.microsoft.com/office/powerpoint/2010/main" val="3654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7C0B0-9B98-EF2F-B0BD-1A96D1A08ED3}"/>
              </a:ext>
            </a:extLst>
          </p:cNvPr>
          <p:cNvSpPr>
            <a:spLocks noGrp="1"/>
          </p:cNvSpPr>
          <p:nvPr>
            <p:ph type="title"/>
          </p:nvPr>
        </p:nvSpPr>
        <p:spPr/>
        <p:txBody>
          <a:bodyPr/>
          <a:lstStyle/>
          <a:p>
            <a:r>
              <a:rPr lang="en-GB" dirty="0"/>
              <a:t>Midterm</a:t>
            </a:r>
          </a:p>
        </p:txBody>
      </p:sp>
      <p:sp>
        <p:nvSpPr>
          <p:cNvPr id="3" name="Content Placeholder 2">
            <a:extLst>
              <a:ext uri="{FF2B5EF4-FFF2-40B4-BE49-F238E27FC236}">
                <a16:creationId xmlns:a16="http://schemas.microsoft.com/office/drawing/2014/main" id="{F98CABD4-93C4-93A4-FD32-212E6B0EA1ED}"/>
              </a:ext>
            </a:extLst>
          </p:cNvPr>
          <p:cNvSpPr>
            <a:spLocks noGrp="1"/>
          </p:cNvSpPr>
          <p:nvPr>
            <p:ph idx="1"/>
          </p:nvPr>
        </p:nvSpPr>
        <p:spPr/>
        <p:txBody>
          <a:bodyPr/>
          <a:lstStyle/>
          <a:p>
            <a:pPr marL="342900" indent="-342900">
              <a:buFont typeface="Arial" panose="020B0604020202020204" pitchFamily="34" charset="0"/>
              <a:buChar char="•"/>
            </a:pPr>
            <a:r>
              <a:rPr lang="en-GB" dirty="0"/>
              <a:t>No lecture next week, 3 hour mid-term test instead</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All examinable material up to the end of this lecture is in scope</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Test is open book, you may use anything on the internet as long as you don’t talk to or communicate with other people.</a:t>
            </a:r>
          </a:p>
          <a:p>
            <a:pPr marL="504891" lvl="2" indent="-342900"/>
            <a:r>
              <a:rPr lang="en-GB" dirty="0"/>
              <a:t>AI assistance is allowed subject to college policy of acknowledging in your script what you used and for what</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Not graded but if you come in-person and submit by end of exam you will get a 10-15 minute discussion for formative feedback with a marker who has read your submission</a:t>
            </a:r>
          </a:p>
          <a:p>
            <a:pPr marL="504891" lvl="2" indent="-342900"/>
            <a:r>
              <a:rPr lang="en-GB" dirty="0"/>
              <a:t>Strongly encourage you to take advantage of this as it will be your only opportunity to practise</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Additional examination arrangements are being taken into account and organised centrally by the department. Contact Nick and me if you have questions</a:t>
            </a:r>
          </a:p>
        </p:txBody>
      </p:sp>
      <p:sp>
        <p:nvSpPr>
          <p:cNvPr id="4" name="Footer Placeholder 3">
            <a:extLst>
              <a:ext uri="{FF2B5EF4-FFF2-40B4-BE49-F238E27FC236}">
                <a16:creationId xmlns:a16="http://schemas.microsoft.com/office/drawing/2014/main" id="{F940EE8B-106C-580C-1304-761614B450B9}"/>
              </a:ext>
            </a:extLst>
          </p:cNvPr>
          <p:cNvSpPr>
            <a:spLocks noGrp="1"/>
          </p:cNvSpPr>
          <p:nvPr>
            <p:ph type="ftr" sz="quarter" idx="11"/>
          </p:nvPr>
        </p:nvSpPr>
        <p:spPr/>
        <p:txBody>
          <a:bodyPr/>
          <a:lstStyle/>
          <a:p>
            <a:r>
              <a:rPr lang="en-GB"/>
              <a:t>Patrick Dunne, p.dunne12@imperial.ac.um</a:t>
            </a:r>
            <a:endParaRPr lang="en-GB" dirty="0"/>
          </a:p>
        </p:txBody>
      </p:sp>
      <p:sp>
        <p:nvSpPr>
          <p:cNvPr id="5" name="Subtitle 4">
            <a:extLst>
              <a:ext uri="{FF2B5EF4-FFF2-40B4-BE49-F238E27FC236}">
                <a16:creationId xmlns:a16="http://schemas.microsoft.com/office/drawing/2014/main" id="{8FCB3CE7-8453-22FC-4BF0-6D390558965E}"/>
              </a:ext>
            </a:extLst>
          </p:cNvPr>
          <p:cNvSpPr>
            <a:spLocks noGrp="1"/>
          </p:cNvSpPr>
          <p:nvPr>
            <p:ph type="subTitle" idx="13"/>
          </p:nvPr>
        </p:nvSpPr>
        <p:spPr/>
        <p:txBody>
          <a:bodyPr/>
          <a:lstStyle/>
          <a:p>
            <a:endParaRPr lang="en-GB"/>
          </a:p>
        </p:txBody>
      </p:sp>
    </p:spTree>
    <p:extLst>
      <p:ext uri="{BB962C8B-B14F-4D97-AF65-F5344CB8AC3E}">
        <p14:creationId xmlns:p14="http://schemas.microsoft.com/office/powerpoint/2010/main" val="3017343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1D807FA-0591-2ECB-BD74-46DB511E5790}"/>
              </a:ext>
            </a:extLst>
          </p:cNvPr>
          <p:cNvSpPr>
            <a:spLocks noGrp="1"/>
          </p:cNvSpPr>
          <p:nvPr>
            <p:ph type="ftr" sz="quarter" idx="11"/>
          </p:nvPr>
        </p:nvSpPr>
        <p:spPr/>
        <p:txBody>
          <a:bodyPr/>
          <a:lstStyle/>
          <a:p>
            <a:r>
              <a:rPr lang="en-GB"/>
              <a:t>Patrick Dunne, p.dunne12@imperial.ac.um</a:t>
            </a:r>
            <a:endParaRPr lang="en-GB" dirty="0"/>
          </a:p>
        </p:txBody>
      </p:sp>
      <p:sp>
        <p:nvSpPr>
          <p:cNvPr id="3" name="Title 2">
            <a:extLst>
              <a:ext uri="{FF2B5EF4-FFF2-40B4-BE49-F238E27FC236}">
                <a16:creationId xmlns:a16="http://schemas.microsoft.com/office/drawing/2014/main" id="{DF553B79-3BBE-A5FE-A691-1E757537BF86}"/>
              </a:ext>
            </a:extLst>
          </p:cNvPr>
          <p:cNvSpPr>
            <a:spLocks noGrp="1"/>
          </p:cNvSpPr>
          <p:nvPr>
            <p:ph type="ctrTitle"/>
          </p:nvPr>
        </p:nvSpPr>
        <p:spPr/>
        <p:txBody>
          <a:bodyPr/>
          <a:lstStyle/>
          <a:p>
            <a:r>
              <a:rPr lang="en-GB" dirty="0"/>
              <a:t>Exercises!</a:t>
            </a:r>
          </a:p>
        </p:txBody>
      </p:sp>
      <p:sp>
        <p:nvSpPr>
          <p:cNvPr id="4" name="Subtitle 3">
            <a:extLst>
              <a:ext uri="{FF2B5EF4-FFF2-40B4-BE49-F238E27FC236}">
                <a16:creationId xmlns:a16="http://schemas.microsoft.com/office/drawing/2014/main" id="{51D78B43-110D-4C1C-AE86-4E64DB63DF39}"/>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2798236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884CF6E-A742-FE7F-DEA0-859BC4D22F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2473C2-27D1-BBA0-E1FB-155C6A3A35C9}"/>
              </a:ext>
            </a:extLst>
          </p:cNvPr>
          <p:cNvSpPr>
            <a:spLocks noGrp="1"/>
          </p:cNvSpPr>
          <p:nvPr>
            <p:ph type="title"/>
          </p:nvPr>
        </p:nvSpPr>
        <p:spPr>
          <a:xfrm>
            <a:off x="325438" y="251619"/>
            <a:ext cx="11541125" cy="378619"/>
          </a:xfrm>
        </p:spPr>
        <p:txBody>
          <a:bodyPr/>
          <a:lstStyle/>
          <a:p>
            <a:r>
              <a:rPr lang="en-GB" dirty="0"/>
              <a:t>Notes to the template</a:t>
            </a:r>
            <a:endParaRPr lang="en-US" dirty="0"/>
          </a:p>
        </p:txBody>
      </p:sp>
      <p:sp>
        <p:nvSpPr>
          <p:cNvPr id="3" name="Content Placeholder 2">
            <a:extLst>
              <a:ext uri="{FF2B5EF4-FFF2-40B4-BE49-F238E27FC236}">
                <a16:creationId xmlns:a16="http://schemas.microsoft.com/office/drawing/2014/main" id="{C589B409-CC9F-F408-4BAF-EB30F716D351}"/>
              </a:ext>
            </a:extLst>
          </p:cNvPr>
          <p:cNvSpPr>
            <a:spLocks noGrp="1"/>
          </p:cNvSpPr>
          <p:nvPr>
            <p:ph idx="1"/>
          </p:nvPr>
        </p:nvSpPr>
        <p:spPr>
          <a:xfrm>
            <a:off x="325438" y="1394619"/>
            <a:ext cx="11541125" cy="4866481"/>
          </a:xfrm>
        </p:spPr>
        <p:txBody>
          <a:bodyPr/>
          <a:lstStyle/>
          <a:p>
            <a:r>
              <a:rPr lang="en-GB" sz="1800" dirty="0"/>
              <a:t>The template includes a range of predefined layouts that you can insert. These have been designed to cater for text, text and images and for picture arrangements. There are also layouts for Title and Divider slides.</a:t>
            </a:r>
          </a:p>
          <a:p>
            <a:endParaRPr lang="en-GB" sz="1800" dirty="0"/>
          </a:p>
          <a:p>
            <a:r>
              <a:rPr lang="en-GB" sz="1800" dirty="0"/>
              <a:t>Each custom layout includes the correct colour palette, type levels and formatting.</a:t>
            </a:r>
          </a:p>
          <a:p>
            <a:endParaRPr lang="en-GB" sz="1800" dirty="0"/>
          </a:p>
          <a:p>
            <a:r>
              <a:rPr lang="en-GB" sz="1800" dirty="0"/>
              <a:t>You can choose one of the layouts using the ‘New Slide’ button on the Home tab. You can also change the layout for a current slide using the ‘Layout’ list on the Home tab.</a:t>
            </a:r>
          </a:p>
        </p:txBody>
      </p:sp>
      <p:sp>
        <p:nvSpPr>
          <p:cNvPr id="6" name="Footer Placeholder 5">
            <a:extLst>
              <a:ext uri="{FF2B5EF4-FFF2-40B4-BE49-F238E27FC236}">
                <a16:creationId xmlns:a16="http://schemas.microsoft.com/office/drawing/2014/main" id="{96B744BA-48DF-357E-C4C5-3AF2F07FE2EE}"/>
              </a:ext>
            </a:extLst>
          </p:cNvPr>
          <p:cNvSpPr>
            <a:spLocks noGrp="1"/>
          </p:cNvSpPr>
          <p:nvPr>
            <p:ph type="ftr" sz="quarter" idx="11"/>
          </p:nvPr>
        </p:nvSpPr>
        <p:spPr>
          <a:xfrm>
            <a:off x="1965325" y="6393657"/>
            <a:ext cx="3423444" cy="137319"/>
          </a:xfrm>
        </p:spPr>
        <p:txBody>
          <a:bodyPr/>
          <a:lstStyle/>
          <a:p>
            <a:r>
              <a:rPr lang="en-GB"/>
              <a:t>Patrick Dunne, p.dunne12@imperial.ac.um</a:t>
            </a:r>
          </a:p>
        </p:txBody>
      </p:sp>
      <p:sp>
        <p:nvSpPr>
          <p:cNvPr id="4" name="Subtitle 3">
            <a:extLst>
              <a:ext uri="{FF2B5EF4-FFF2-40B4-BE49-F238E27FC236}">
                <a16:creationId xmlns:a16="http://schemas.microsoft.com/office/drawing/2014/main" id="{4872E6BB-3E44-C1DA-3B31-236BA909E912}"/>
              </a:ext>
            </a:extLst>
          </p:cNvPr>
          <p:cNvSpPr>
            <a:spLocks noGrp="1"/>
          </p:cNvSpPr>
          <p:nvPr>
            <p:ph type="subTitle" idx="13"/>
          </p:nvPr>
        </p:nvSpPr>
        <p:spPr>
          <a:xfrm>
            <a:off x="325438" y="619919"/>
            <a:ext cx="11541125" cy="371475"/>
          </a:xfrm>
        </p:spPr>
        <p:txBody>
          <a:bodyPr/>
          <a:lstStyle/>
          <a:p>
            <a:r>
              <a:rPr lang="en-GB" dirty="0"/>
              <a:t>Custom layouts and example slides</a:t>
            </a:r>
            <a:endParaRPr lang="en-US" dirty="0"/>
          </a:p>
        </p:txBody>
      </p:sp>
      <p:pic>
        <p:nvPicPr>
          <p:cNvPr id="12" name="Picture 11">
            <a:extLst>
              <a:ext uri="{FF2B5EF4-FFF2-40B4-BE49-F238E27FC236}">
                <a16:creationId xmlns:a16="http://schemas.microsoft.com/office/drawing/2014/main" id="{639A8AA8-A40F-71E8-DF2D-CB7083B79E2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27025" y="3826061"/>
            <a:ext cx="6627957" cy="2435039"/>
          </a:xfrm>
          <a:prstGeom prst="rect">
            <a:avLst/>
          </a:prstGeom>
          <a:ln w="3175">
            <a:solidFill>
              <a:schemeClr val="tx1"/>
            </a:solidFill>
          </a:ln>
        </p:spPr>
      </p:pic>
    </p:spTree>
    <p:extLst>
      <p:ext uri="{BB962C8B-B14F-4D97-AF65-F5344CB8AC3E}">
        <p14:creationId xmlns:p14="http://schemas.microsoft.com/office/powerpoint/2010/main" val="16103910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E870434-9477-94A8-5265-ABD8082725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B4B915-FC18-90C1-DAAC-4E0B59B1596C}"/>
              </a:ext>
            </a:extLst>
          </p:cNvPr>
          <p:cNvSpPr>
            <a:spLocks noGrp="1"/>
          </p:cNvSpPr>
          <p:nvPr>
            <p:ph type="title"/>
          </p:nvPr>
        </p:nvSpPr>
        <p:spPr/>
        <p:txBody>
          <a:bodyPr/>
          <a:lstStyle/>
          <a:p>
            <a:r>
              <a:rPr lang="en-GB" dirty="0"/>
              <a:t>Notes to the template</a:t>
            </a:r>
            <a:endParaRPr lang="en-US" dirty="0"/>
          </a:p>
        </p:txBody>
      </p:sp>
      <p:sp>
        <p:nvSpPr>
          <p:cNvPr id="3" name="Content Placeholder 2">
            <a:extLst>
              <a:ext uri="{FF2B5EF4-FFF2-40B4-BE49-F238E27FC236}">
                <a16:creationId xmlns:a16="http://schemas.microsoft.com/office/drawing/2014/main" id="{363EAC08-C9BC-2102-F852-3CAA0D86747A}"/>
              </a:ext>
            </a:extLst>
          </p:cNvPr>
          <p:cNvSpPr>
            <a:spLocks noGrp="1"/>
          </p:cNvSpPr>
          <p:nvPr>
            <p:ph idx="1"/>
          </p:nvPr>
        </p:nvSpPr>
        <p:spPr/>
        <p:txBody>
          <a:bodyPr/>
          <a:lstStyle/>
          <a:p>
            <a:r>
              <a:rPr lang="en-GB" sz="1800" dirty="0"/>
              <a:t>The standard text area has five predefined type levels.</a:t>
            </a:r>
          </a:p>
          <a:p>
            <a:endParaRPr lang="en-GB" sz="1800" dirty="0"/>
          </a:p>
          <a:p>
            <a:r>
              <a:rPr lang="en-GB" sz="1800" dirty="0"/>
              <a:t>You can move up or down the levels using the increase or decrease indent buttons in the home tab.</a:t>
            </a:r>
          </a:p>
          <a:p>
            <a:endParaRPr lang="en-GB" sz="1800" dirty="0"/>
          </a:p>
          <a:p>
            <a:r>
              <a:rPr lang="en-GB" sz="1800" dirty="0"/>
              <a:t>We recommend that you do not use the bullet button, as this does not apply the correct bullet formatting.</a:t>
            </a:r>
          </a:p>
          <a:p>
            <a:endParaRPr lang="en-GB" sz="1800" dirty="0"/>
          </a:p>
          <a:p>
            <a:r>
              <a:rPr lang="en-GB" sz="1800" dirty="0"/>
              <a:t>Level one is for general text</a:t>
            </a:r>
          </a:p>
          <a:p>
            <a:pPr lvl="1"/>
            <a:r>
              <a:rPr lang="en-GB" sz="1800" dirty="0"/>
              <a:t>Level two is for subheadings within body copy</a:t>
            </a:r>
          </a:p>
          <a:p>
            <a:pPr lvl="2"/>
            <a:r>
              <a:rPr lang="en-GB" sz="1800" dirty="0"/>
              <a:t>Level three is the first level of bullets</a:t>
            </a:r>
          </a:p>
          <a:p>
            <a:pPr lvl="3"/>
            <a:r>
              <a:rPr lang="en-GB" sz="1800" dirty="0"/>
              <a:t>Level four is the second level of bullets</a:t>
            </a:r>
          </a:p>
          <a:p>
            <a:pPr lvl="4"/>
            <a:r>
              <a:rPr lang="en-GB" sz="1800" dirty="0"/>
              <a:t>Level five is the third level of bullets</a:t>
            </a:r>
          </a:p>
          <a:p>
            <a:endParaRPr lang="en-GB" sz="1800" dirty="0"/>
          </a:p>
          <a:p>
            <a:r>
              <a:rPr lang="en-GB" sz="1800" dirty="0"/>
              <a:t>While text boxes are formatted to be the correct font, size, and colour, they will not contain the levels as a placeholder does. Therefore, it is recommended that you copy an existing text placeholder on the slide if you would like to insert a text box, to preserve the use of these levels.</a:t>
            </a:r>
          </a:p>
          <a:p>
            <a:endParaRPr lang="en-GB" sz="1800" dirty="0"/>
          </a:p>
          <a:p>
            <a:endParaRPr lang="en-GB" sz="1800" dirty="0"/>
          </a:p>
        </p:txBody>
      </p:sp>
      <p:sp>
        <p:nvSpPr>
          <p:cNvPr id="6" name="Footer Placeholder 5">
            <a:extLst>
              <a:ext uri="{FF2B5EF4-FFF2-40B4-BE49-F238E27FC236}">
                <a16:creationId xmlns:a16="http://schemas.microsoft.com/office/drawing/2014/main" id="{BB728207-E382-BB77-8DAA-EC526407A73B}"/>
              </a:ext>
            </a:extLst>
          </p:cNvPr>
          <p:cNvSpPr>
            <a:spLocks noGrp="1"/>
          </p:cNvSpPr>
          <p:nvPr>
            <p:ph type="ftr" sz="quarter" idx="11"/>
          </p:nvPr>
        </p:nvSpPr>
        <p:spPr/>
        <p:txBody>
          <a:bodyPr/>
          <a:lstStyle/>
          <a:p>
            <a:r>
              <a:rPr lang="en-GB"/>
              <a:t>Patrick Dunne, p.dunne12@imperial.ac.um</a:t>
            </a:r>
          </a:p>
        </p:txBody>
      </p:sp>
      <p:sp>
        <p:nvSpPr>
          <p:cNvPr id="4" name="Subtitle 3">
            <a:extLst>
              <a:ext uri="{FF2B5EF4-FFF2-40B4-BE49-F238E27FC236}">
                <a16:creationId xmlns:a16="http://schemas.microsoft.com/office/drawing/2014/main" id="{6CC54F37-AC76-45B7-AE13-7472975AFC8A}"/>
              </a:ext>
            </a:extLst>
          </p:cNvPr>
          <p:cNvSpPr>
            <a:spLocks noGrp="1"/>
          </p:cNvSpPr>
          <p:nvPr>
            <p:ph type="subTitle" idx="13"/>
          </p:nvPr>
        </p:nvSpPr>
        <p:spPr/>
        <p:txBody>
          <a:bodyPr/>
          <a:lstStyle/>
          <a:p>
            <a:r>
              <a:rPr lang="en-GB" dirty="0"/>
              <a:t>Type levels and bullets</a:t>
            </a:r>
            <a:endParaRPr lang="en-US" dirty="0"/>
          </a:p>
        </p:txBody>
      </p:sp>
      <p:grpSp>
        <p:nvGrpSpPr>
          <p:cNvPr id="8" name="Group 7">
            <a:extLst>
              <a:ext uri="{FF2B5EF4-FFF2-40B4-BE49-F238E27FC236}">
                <a16:creationId xmlns:a16="http://schemas.microsoft.com/office/drawing/2014/main" id="{E4E4C8D3-4A97-D3F8-F14E-7B36894DFEEB}"/>
              </a:ext>
            </a:extLst>
          </p:cNvPr>
          <p:cNvGrpSpPr/>
          <p:nvPr/>
        </p:nvGrpSpPr>
        <p:grpSpPr>
          <a:xfrm>
            <a:off x="7731069" y="3160634"/>
            <a:ext cx="4143927" cy="1064197"/>
            <a:chOff x="5267729" y="3145133"/>
            <a:chExt cx="5164053" cy="1326174"/>
          </a:xfrm>
        </p:grpSpPr>
        <p:pic>
          <p:nvPicPr>
            <p:cNvPr id="9" name="Picture 8">
              <a:extLst>
                <a:ext uri="{FF2B5EF4-FFF2-40B4-BE49-F238E27FC236}">
                  <a16:creationId xmlns:a16="http://schemas.microsoft.com/office/drawing/2014/main" id="{FD2EB907-3369-0E2B-44C2-42A2CFF143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222207" y="3429000"/>
              <a:ext cx="4209575" cy="1042307"/>
            </a:xfrm>
            <a:prstGeom prst="rect">
              <a:avLst/>
            </a:prstGeom>
            <a:ln w="3175">
              <a:solidFill>
                <a:schemeClr val="bg1">
                  <a:lumMod val="50000"/>
                </a:schemeClr>
              </a:solidFill>
              <a:miter lim="800000"/>
            </a:ln>
          </p:spPr>
        </p:pic>
        <p:sp>
          <p:nvSpPr>
            <p:cNvPr id="10" name="Rectangle 9">
              <a:extLst>
                <a:ext uri="{FF2B5EF4-FFF2-40B4-BE49-F238E27FC236}">
                  <a16:creationId xmlns:a16="http://schemas.microsoft.com/office/drawing/2014/main" id="{679D37AF-794E-F1EC-E389-9BDDEA7E5850}"/>
                </a:ext>
              </a:extLst>
            </p:cNvPr>
            <p:cNvSpPr/>
            <p:nvPr/>
          </p:nvSpPr>
          <p:spPr>
            <a:xfrm>
              <a:off x="6973556" y="3557117"/>
              <a:ext cx="311500" cy="29140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GB" sz="1050" dirty="0" err="1">
                <a:solidFill>
                  <a:schemeClr val="bg1"/>
                </a:solidFill>
              </a:endParaRPr>
            </a:p>
          </p:txBody>
        </p:sp>
        <p:sp>
          <p:nvSpPr>
            <p:cNvPr id="11" name="Rectangle 10">
              <a:extLst>
                <a:ext uri="{FF2B5EF4-FFF2-40B4-BE49-F238E27FC236}">
                  <a16:creationId xmlns:a16="http://schemas.microsoft.com/office/drawing/2014/main" id="{B9343EB0-B3E0-88B5-A342-CC3528E86577}"/>
                </a:ext>
              </a:extLst>
            </p:cNvPr>
            <p:cNvSpPr/>
            <p:nvPr/>
          </p:nvSpPr>
          <p:spPr>
            <a:xfrm>
              <a:off x="7285056" y="3557117"/>
              <a:ext cx="311500" cy="29140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GB" sz="1050" dirty="0" err="1">
                <a:solidFill>
                  <a:schemeClr val="bg1"/>
                </a:solidFill>
              </a:endParaRPr>
            </a:p>
          </p:txBody>
        </p:sp>
        <p:cxnSp>
          <p:nvCxnSpPr>
            <p:cNvPr id="12" name="Straight Connector 11">
              <a:extLst>
                <a:ext uri="{FF2B5EF4-FFF2-40B4-BE49-F238E27FC236}">
                  <a16:creationId xmlns:a16="http://schemas.microsoft.com/office/drawing/2014/main" id="{8A69E852-28DB-21E8-2362-E22F24C76816}"/>
                </a:ext>
              </a:extLst>
            </p:cNvPr>
            <p:cNvCxnSpPr/>
            <p:nvPr/>
          </p:nvCxnSpPr>
          <p:spPr>
            <a:xfrm flipV="1">
              <a:off x="7129306" y="3145134"/>
              <a:ext cx="0" cy="41198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41DBB60-8A8E-371E-BB18-C3E3F70A60B9}"/>
                </a:ext>
              </a:extLst>
            </p:cNvPr>
            <p:cNvCxnSpPr/>
            <p:nvPr/>
          </p:nvCxnSpPr>
          <p:spPr>
            <a:xfrm flipV="1">
              <a:off x="7440806" y="3145133"/>
              <a:ext cx="0" cy="41198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A6D3E46-0D07-22B2-0062-AAA03E6F3E78}"/>
                </a:ext>
              </a:extLst>
            </p:cNvPr>
            <p:cNvSpPr txBox="1"/>
            <p:nvPr/>
          </p:nvSpPr>
          <p:spPr>
            <a:xfrm>
              <a:off x="7506118" y="3145133"/>
              <a:ext cx="2384011" cy="205991"/>
            </a:xfrm>
            <a:prstGeom prst="rect">
              <a:avLst/>
            </a:prstGeom>
            <a:noFill/>
          </p:spPr>
          <p:txBody>
            <a:bodyPr wrap="square" lIns="0" tIns="0" rIns="0" bIns="0" rtlCol="0">
              <a:noAutofit/>
            </a:bodyPr>
            <a:lstStyle/>
            <a:p>
              <a:pPr algn="l"/>
              <a:r>
                <a:rPr lang="en-GB" sz="800" dirty="0">
                  <a:solidFill>
                    <a:srgbClr val="FF0000"/>
                  </a:solidFill>
                </a:rPr>
                <a:t>Increase list level</a:t>
              </a:r>
            </a:p>
          </p:txBody>
        </p:sp>
        <p:sp>
          <p:nvSpPr>
            <p:cNvPr id="15" name="TextBox 14">
              <a:extLst>
                <a:ext uri="{FF2B5EF4-FFF2-40B4-BE49-F238E27FC236}">
                  <a16:creationId xmlns:a16="http://schemas.microsoft.com/office/drawing/2014/main" id="{3F22BA32-A027-1E57-2792-B9F7EAD1A124}"/>
                </a:ext>
              </a:extLst>
            </p:cNvPr>
            <p:cNvSpPr txBox="1"/>
            <p:nvPr/>
          </p:nvSpPr>
          <p:spPr>
            <a:xfrm>
              <a:off x="5267729" y="3145133"/>
              <a:ext cx="1796266" cy="205991"/>
            </a:xfrm>
            <a:prstGeom prst="rect">
              <a:avLst/>
            </a:prstGeom>
            <a:noFill/>
          </p:spPr>
          <p:txBody>
            <a:bodyPr wrap="square" lIns="0" tIns="0" rIns="0" bIns="0" rtlCol="0">
              <a:noAutofit/>
            </a:bodyPr>
            <a:lstStyle/>
            <a:p>
              <a:pPr algn="r"/>
              <a:r>
                <a:rPr lang="en-GB" sz="800" dirty="0">
                  <a:solidFill>
                    <a:srgbClr val="FF0000"/>
                  </a:solidFill>
                </a:rPr>
                <a:t>Decrease list level</a:t>
              </a:r>
            </a:p>
          </p:txBody>
        </p:sp>
      </p:grpSp>
    </p:spTree>
    <p:extLst>
      <p:ext uri="{BB962C8B-B14F-4D97-AF65-F5344CB8AC3E}">
        <p14:creationId xmlns:p14="http://schemas.microsoft.com/office/powerpoint/2010/main" val="9928796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EE4EBC5-B036-DA30-778B-C87A02A7563E}"/>
              </a:ext>
            </a:extLst>
          </p:cNvPr>
          <p:cNvSpPr>
            <a:spLocks noGrp="1"/>
          </p:cNvSpPr>
          <p:nvPr>
            <p:ph type="ftr" sz="quarter" idx="11"/>
          </p:nvPr>
        </p:nvSpPr>
        <p:spPr/>
        <p:txBody>
          <a:bodyPr/>
          <a:lstStyle/>
          <a:p>
            <a:r>
              <a:rPr lang="en-GB"/>
              <a:t>Patrick Dunne, p.dunne12@imperial.ac.um</a:t>
            </a:r>
            <a:endParaRPr lang="en-GB" dirty="0"/>
          </a:p>
        </p:txBody>
      </p:sp>
      <p:sp>
        <p:nvSpPr>
          <p:cNvPr id="6" name="Title 5">
            <a:extLst>
              <a:ext uri="{FF2B5EF4-FFF2-40B4-BE49-F238E27FC236}">
                <a16:creationId xmlns:a16="http://schemas.microsoft.com/office/drawing/2014/main" id="{5D548942-7BE8-1FEF-25B2-6003A3110FE0}"/>
              </a:ext>
            </a:extLst>
          </p:cNvPr>
          <p:cNvSpPr>
            <a:spLocks noGrp="1"/>
          </p:cNvSpPr>
          <p:nvPr>
            <p:ph type="ctrTitle"/>
          </p:nvPr>
        </p:nvSpPr>
        <p:spPr/>
        <p:txBody>
          <a:bodyPr/>
          <a:lstStyle/>
          <a:p>
            <a:r>
              <a:rPr lang="en-GB" dirty="0"/>
              <a:t>Decision trees</a:t>
            </a:r>
          </a:p>
        </p:txBody>
      </p:sp>
      <p:sp>
        <p:nvSpPr>
          <p:cNvPr id="7" name="Subtitle 6">
            <a:extLst>
              <a:ext uri="{FF2B5EF4-FFF2-40B4-BE49-F238E27FC236}">
                <a16:creationId xmlns:a16="http://schemas.microsoft.com/office/drawing/2014/main" id="{8DA0A40A-ECCB-42A2-E6C5-7718FBE172A1}"/>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40837716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AD263E8-CB79-3567-8269-02D286DF7C57}"/>
              </a:ext>
            </a:extLst>
          </p:cNvPr>
          <p:cNvSpPr>
            <a:spLocks noGrp="1"/>
          </p:cNvSpPr>
          <p:nvPr>
            <p:ph type="ftr" sz="quarter" idx="11"/>
          </p:nvPr>
        </p:nvSpPr>
        <p:spPr>
          <a:xfrm>
            <a:off x="1965261" y="6393702"/>
            <a:ext cx="3423452" cy="137272"/>
          </a:xfrm>
        </p:spPr>
        <p:txBody>
          <a:bodyPr/>
          <a:lstStyle/>
          <a:p>
            <a:r>
              <a:rPr lang="en-GB"/>
              <a:t>Patrick Dunne, p.dunne12@imperial.ac.um</a:t>
            </a:r>
            <a:endParaRPr lang="en-GB" dirty="0"/>
          </a:p>
        </p:txBody>
      </p:sp>
      <p:pic>
        <p:nvPicPr>
          <p:cNvPr id="10" name="Picture Placeholder 9">
            <a:extLst>
              <a:ext uri="{FF2B5EF4-FFF2-40B4-BE49-F238E27FC236}">
                <a16:creationId xmlns:a16="http://schemas.microsoft.com/office/drawing/2014/main" id="{70BF562B-98EC-FF44-8FBC-CAC8B5CE9322}"/>
              </a:ext>
            </a:extLst>
          </p:cNvPr>
          <p:cNvPicPr>
            <a:picLocks noGrp="1" noChangeAspect="1"/>
          </p:cNvPicPr>
          <p:nvPr>
            <p:ph type="pic" sz="quarter" idx="4294967295"/>
          </p:nvPr>
        </p:nvPicPr>
        <p:blipFill rotWithShape="1">
          <a:blip r:embed="rId2" cstate="print">
            <a:extLst>
              <a:ext uri="{28A0092B-C50C-407E-A947-70E740481C1C}">
                <a14:useLocalDpi xmlns:a14="http://schemas.microsoft.com/office/drawing/2010/main"/>
              </a:ext>
            </a:extLst>
          </a:blip>
          <a:srcRect l="1728" r="1728"/>
          <a:stretch/>
        </p:blipFill>
        <p:spPr>
          <a:xfrm>
            <a:off x="6282532" y="327818"/>
            <a:ext cx="5592465" cy="5933282"/>
          </a:xfrm>
        </p:spPr>
      </p:pic>
      <p:sp>
        <p:nvSpPr>
          <p:cNvPr id="2" name="Title 1">
            <a:extLst>
              <a:ext uri="{FF2B5EF4-FFF2-40B4-BE49-F238E27FC236}">
                <a16:creationId xmlns:a16="http://schemas.microsoft.com/office/drawing/2014/main" id="{8AFE6160-6DC1-03C3-B332-3ADF4ED454FD}"/>
              </a:ext>
            </a:extLst>
          </p:cNvPr>
          <p:cNvSpPr>
            <a:spLocks noGrp="1"/>
          </p:cNvSpPr>
          <p:nvPr>
            <p:ph type="title"/>
          </p:nvPr>
        </p:nvSpPr>
        <p:spPr>
          <a:xfrm>
            <a:off x="325800" y="252000"/>
            <a:ext cx="5583670" cy="378044"/>
          </a:xfrm>
        </p:spPr>
        <p:txBody>
          <a:bodyPr/>
          <a:lstStyle/>
          <a:p>
            <a:r>
              <a:rPr lang="en-US" dirty="0"/>
              <a:t>Notes to the template</a:t>
            </a:r>
          </a:p>
        </p:txBody>
      </p:sp>
      <p:sp>
        <p:nvSpPr>
          <p:cNvPr id="6" name="Subtitle 5">
            <a:extLst>
              <a:ext uri="{FF2B5EF4-FFF2-40B4-BE49-F238E27FC236}">
                <a16:creationId xmlns:a16="http://schemas.microsoft.com/office/drawing/2014/main" id="{47CF5047-C92C-20F0-34F4-5F62FF93FC3D}"/>
              </a:ext>
            </a:extLst>
          </p:cNvPr>
          <p:cNvSpPr>
            <a:spLocks noGrp="1"/>
          </p:cNvSpPr>
          <p:nvPr>
            <p:ph type="subTitle" idx="13"/>
          </p:nvPr>
        </p:nvSpPr>
        <p:spPr>
          <a:xfrm>
            <a:off x="325800" y="620196"/>
            <a:ext cx="5583670" cy="371567"/>
          </a:xfrm>
        </p:spPr>
        <p:txBody>
          <a:bodyPr/>
          <a:lstStyle/>
          <a:p>
            <a:r>
              <a:rPr lang="en-US" dirty="0"/>
              <a:t>Using picture slide layouts</a:t>
            </a:r>
          </a:p>
        </p:txBody>
      </p:sp>
      <p:sp>
        <p:nvSpPr>
          <p:cNvPr id="7" name="Text Placeholder 6">
            <a:extLst>
              <a:ext uri="{FF2B5EF4-FFF2-40B4-BE49-F238E27FC236}">
                <a16:creationId xmlns:a16="http://schemas.microsoft.com/office/drawing/2014/main" id="{705A80D6-E0B3-000D-6856-F39113D652B8}"/>
              </a:ext>
            </a:extLst>
          </p:cNvPr>
          <p:cNvSpPr>
            <a:spLocks noGrp="1"/>
          </p:cNvSpPr>
          <p:nvPr>
            <p:ph type="body" sz="quarter" idx="16"/>
          </p:nvPr>
        </p:nvSpPr>
        <p:spPr>
          <a:xfrm>
            <a:off x="325800" y="1394619"/>
            <a:ext cx="5583670" cy="4866481"/>
          </a:xfrm>
        </p:spPr>
        <p:txBody>
          <a:bodyPr/>
          <a:lstStyle/>
          <a:p>
            <a:r>
              <a:rPr lang="en-GB" dirty="0"/>
              <a:t>The picture slides are predefined with picture placeholders that help you to manage the image you add into the field. </a:t>
            </a:r>
          </a:p>
          <a:p>
            <a:r>
              <a:rPr lang="en-GB" dirty="0"/>
              <a:t>Click the button in the middle of the field to select and import the picture you want to use. The picture field will automatically fill the field with the image.</a:t>
            </a:r>
          </a:p>
          <a:p>
            <a:endParaRPr lang="en-GB" dirty="0"/>
          </a:p>
          <a:p>
            <a:r>
              <a:rPr lang="en-GB" dirty="0"/>
              <a:t>You can edit the position of the image using the crop tool, which is in the ‘Picture Tools &gt; Format menu. This menu appears when you click on an image.</a:t>
            </a:r>
          </a:p>
          <a:p>
            <a:endParaRPr lang="en-GB" dirty="0"/>
          </a:p>
          <a:p>
            <a:r>
              <a:rPr lang="en-GB" dirty="0"/>
              <a:t>The crop tool allows you to enlarge, adjust position or crop the image to fit.</a:t>
            </a:r>
          </a:p>
          <a:p>
            <a:endParaRPr lang="en-GB" dirty="0"/>
          </a:p>
          <a:p>
            <a:endParaRPr lang="en-GB" dirty="0"/>
          </a:p>
        </p:txBody>
      </p:sp>
    </p:spTree>
    <p:extLst>
      <p:ext uri="{BB962C8B-B14F-4D97-AF65-F5344CB8AC3E}">
        <p14:creationId xmlns:p14="http://schemas.microsoft.com/office/powerpoint/2010/main" val="32525538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BC8577D-CD6C-1BFE-36DB-9BC6FDCA0E34}"/>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997FB569-D539-BD91-DE87-62826E6255CA}"/>
              </a:ext>
            </a:extLst>
          </p:cNvPr>
          <p:cNvSpPr>
            <a:spLocks noGrp="1"/>
          </p:cNvSpPr>
          <p:nvPr>
            <p:ph type="ftr" sz="quarter" idx="11"/>
          </p:nvPr>
        </p:nvSpPr>
        <p:spPr>
          <a:xfrm>
            <a:off x="1965325" y="6393657"/>
            <a:ext cx="3423444" cy="137319"/>
          </a:xfrm>
        </p:spPr>
        <p:txBody>
          <a:bodyPr/>
          <a:lstStyle/>
          <a:p>
            <a:r>
              <a:rPr lang="en-GB"/>
              <a:t>Patrick Dunne, p.dunne12@imperial.ac.um</a:t>
            </a:r>
            <a:endParaRPr lang="en-GB" dirty="0"/>
          </a:p>
        </p:txBody>
      </p:sp>
      <p:pic>
        <p:nvPicPr>
          <p:cNvPr id="9" name="Picture Placeholder 8">
            <a:extLst>
              <a:ext uri="{FF2B5EF4-FFF2-40B4-BE49-F238E27FC236}">
                <a16:creationId xmlns:a16="http://schemas.microsoft.com/office/drawing/2014/main" id="{7C5448F6-76C7-04C4-8A05-60F35409C7B1}"/>
              </a:ext>
            </a:extLst>
          </p:cNvPr>
          <p:cNvPicPr>
            <a:picLocks noGrp="1" noChangeAspect="1"/>
          </p:cNvPicPr>
          <p:nvPr>
            <p:ph type="pic" sz="quarter" idx="4294967295"/>
          </p:nvPr>
        </p:nvPicPr>
        <p:blipFill rotWithShape="1">
          <a:blip r:embed="rId2" cstate="print">
            <a:extLst>
              <a:ext uri="{28A0092B-C50C-407E-A947-70E740481C1C}">
                <a14:useLocalDpi xmlns:a14="http://schemas.microsoft.com/office/drawing/2010/main"/>
              </a:ext>
            </a:extLst>
          </a:blip>
          <a:srcRect l="1755" r="1755"/>
          <a:stretch/>
        </p:blipFill>
        <p:spPr>
          <a:xfrm>
            <a:off x="6282532" y="327819"/>
            <a:ext cx="5592763" cy="5933281"/>
          </a:xfrm>
        </p:spPr>
      </p:pic>
      <p:sp>
        <p:nvSpPr>
          <p:cNvPr id="2" name="Title 1">
            <a:extLst>
              <a:ext uri="{FF2B5EF4-FFF2-40B4-BE49-F238E27FC236}">
                <a16:creationId xmlns:a16="http://schemas.microsoft.com/office/drawing/2014/main" id="{8714DCB2-B28F-0CFE-C3FC-A03DA66D36B9}"/>
              </a:ext>
            </a:extLst>
          </p:cNvPr>
          <p:cNvSpPr>
            <a:spLocks noGrp="1"/>
          </p:cNvSpPr>
          <p:nvPr>
            <p:ph type="title"/>
          </p:nvPr>
        </p:nvSpPr>
        <p:spPr>
          <a:xfrm>
            <a:off x="325438" y="251619"/>
            <a:ext cx="5584032" cy="378619"/>
          </a:xfrm>
        </p:spPr>
        <p:txBody>
          <a:bodyPr/>
          <a:lstStyle/>
          <a:p>
            <a:r>
              <a:rPr lang="en-US" dirty="0"/>
              <a:t>Notes to the template</a:t>
            </a:r>
          </a:p>
        </p:txBody>
      </p:sp>
      <p:sp>
        <p:nvSpPr>
          <p:cNvPr id="6" name="Subtitle 5">
            <a:extLst>
              <a:ext uri="{FF2B5EF4-FFF2-40B4-BE49-F238E27FC236}">
                <a16:creationId xmlns:a16="http://schemas.microsoft.com/office/drawing/2014/main" id="{3B0787FF-4BB7-771A-218C-D55619876021}"/>
              </a:ext>
            </a:extLst>
          </p:cNvPr>
          <p:cNvSpPr>
            <a:spLocks noGrp="1"/>
          </p:cNvSpPr>
          <p:nvPr>
            <p:ph type="subTitle" idx="13"/>
          </p:nvPr>
        </p:nvSpPr>
        <p:spPr>
          <a:xfrm>
            <a:off x="325438" y="619919"/>
            <a:ext cx="5584032" cy="371475"/>
          </a:xfrm>
        </p:spPr>
        <p:txBody>
          <a:bodyPr/>
          <a:lstStyle/>
          <a:p>
            <a:r>
              <a:rPr lang="en-US" dirty="0"/>
              <a:t>Applying images to backgrounds</a:t>
            </a:r>
          </a:p>
        </p:txBody>
      </p:sp>
      <p:sp>
        <p:nvSpPr>
          <p:cNvPr id="7" name="Text Placeholder 6">
            <a:extLst>
              <a:ext uri="{FF2B5EF4-FFF2-40B4-BE49-F238E27FC236}">
                <a16:creationId xmlns:a16="http://schemas.microsoft.com/office/drawing/2014/main" id="{4AC93AB7-24E0-D878-F600-BB93EBC90DF0}"/>
              </a:ext>
            </a:extLst>
          </p:cNvPr>
          <p:cNvSpPr>
            <a:spLocks noGrp="1"/>
          </p:cNvSpPr>
          <p:nvPr>
            <p:ph type="body" sz="quarter" idx="16"/>
          </p:nvPr>
        </p:nvSpPr>
        <p:spPr>
          <a:xfrm>
            <a:off x="325438" y="1394619"/>
            <a:ext cx="5584032" cy="4866481"/>
          </a:xfrm>
        </p:spPr>
        <p:txBody>
          <a:bodyPr/>
          <a:lstStyle/>
          <a:p>
            <a:r>
              <a:rPr lang="en-GB" dirty="0"/>
              <a:t>If you insert a Title or End Slide Image layout, you will find that the background is filled with a solid grey. This means that you can insert your own image to the background.</a:t>
            </a:r>
          </a:p>
          <a:p>
            <a:endParaRPr lang="en-GB" dirty="0"/>
          </a:p>
          <a:p>
            <a:r>
              <a:rPr lang="en-GB" dirty="0"/>
              <a:t>The first step is to right-click the background and choose Format Background – this will open a panel on the right of the screen.</a:t>
            </a:r>
          </a:p>
          <a:p>
            <a:endParaRPr lang="en-GB" dirty="0"/>
          </a:p>
          <a:p>
            <a:r>
              <a:rPr lang="en-GB" dirty="0"/>
              <a:t>Then, tick the Picture or texture fill box, and choose Insert Picture from File. Select an image from your computer, ensuring it follows brand guidelines, and the picture will automatically fill the background of the slide.</a:t>
            </a:r>
          </a:p>
          <a:p>
            <a:endParaRPr lang="en-GB" dirty="0"/>
          </a:p>
        </p:txBody>
      </p:sp>
    </p:spTree>
    <p:extLst>
      <p:ext uri="{BB962C8B-B14F-4D97-AF65-F5344CB8AC3E}">
        <p14:creationId xmlns:p14="http://schemas.microsoft.com/office/powerpoint/2010/main" val="23841128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842A5-E8CA-A8C0-F3ED-F2B059131BBF}"/>
              </a:ext>
            </a:extLst>
          </p:cNvPr>
          <p:cNvSpPr>
            <a:spLocks noGrp="1"/>
          </p:cNvSpPr>
          <p:nvPr>
            <p:ph type="title"/>
          </p:nvPr>
        </p:nvSpPr>
        <p:spPr>
          <a:xfrm>
            <a:off x="326232" y="251619"/>
            <a:ext cx="11541125" cy="378619"/>
          </a:xfrm>
        </p:spPr>
        <p:txBody>
          <a:bodyPr/>
          <a:lstStyle/>
          <a:p>
            <a:r>
              <a:rPr lang="en-US" dirty="0"/>
              <a:t>Notes to the template</a:t>
            </a:r>
          </a:p>
        </p:txBody>
      </p:sp>
      <p:sp>
        <p:nvSpPr>
          <p:cNvPr id="3" name="Content Placeholder 2">
            <a:extLst>
              <a:ext uri="{FF2B5EF4-FFF2-40B4-BE49-F238E27FC236}">
                <a16:creationId xmlns:a16="http://schemas.microsoft.com/office/drawing/2014/main" id="{0B97DED3-E0FF-BEBB-3619-36CFF8C5A387}"/>
              </a:ext>
            </a:extLst>
          </p:cNvPr>
          <p:cNvSpPr>
            <a:spLocks noGrp="1"/>
          </p:cNvSpPr>
          <p:nvPr>
            <p:ph sz="half" idx="1"/>
          </p:nvPr>
        </p:nvSpPr>
        <p:spPr>
          <a:xfrm>
            <a:off x="326232" y="1394619"/>
            <a:ext cx="5583238" cy="4866481"/>
          </a:xfrm>
        </p:spPr>
        <p:txBody>
          <a:bodyPr/>
          <a:lstStyle/>
          <a:p>
            <a:pPr lvl="1"/>
            <a:r>
              <a:rPr lang="en-GB" sz="1800" dirty="0"/>
              <a:t>Type levels</a:t>
            </a:r>
          </a:p>
          <a:p>
            <a:r>
              <a:rPr lang="en-GB" sz="1800" dirty="0"/>
              <a:t>Always use the type levels in the predefined content placeholders, supplied with each layout.</a:t>
            </a:r>
          </a:p>
          <a:p>
            <a:endParaRPr lang="en-GB" sz="1800" dirty="0"/>
          </a:p>
          <a:p>
            <a:pPr lvl="1"/>
            <a:r>
              <a:rPr lang="en-GB" sz="1800" dirty="0"/>
              <a:t>Text boxes</a:t>
            </a:r>
          </a:p>
          <a:p>
            <a:r>
              <a:rPr lang="en-GB" sz="1800" dirty="0"/>
              <a:t>If you use text boxes, please note that they do not include the type levels. Any formatting has to be manually applied, and we recommend you adhere to the brand rules.</a:t>
            </a:r>
          </a:p>
          <a:p>
            <a:endParaRPr lang="en-GB" sz="1800" dirty="0"/>
          </a:p>
          <a:p>
            <a:pPr lvl="1"/>
            <a:r>
              <a:rPr lang="en-GB" sz="1800" dirty="0"/>
              <a:t>Footers</a:t>
            </a:r>
          </a:p>
          <a:p>
            <a:r>
              <a:rPr lang="en-GB" sz="1800" dirty="0"/>
              <a:t>The footer and page number can be modified and turned on or off. To do this, go to the Insert tab on the ribbon, then click Header and Footer.</a:t>
            </a:r>
          </a:p>
          <a:p>
            <a:endParaRPr lang="en-GB" sz="1800" dirty="0"/>
          </a:p>
          <a:p>
            <a:endParaRPr lang="en-GB" sz="1800" dirty="0"/>
          </a:p>
          <a:p>
            <a:endParaRPr lang="en-GB" sz="1800" dirty="0"/>
          </a:p>
        </p:txBody>
      </p:sp>
      <p:sp>
        <p:nvSpPr>
          <p:cNvPr id="4" name="Content Placeholder 3">
            <a:extLst>
              <a:ext uri="{FF2B5EF4-FFF2-40B4-BE49-F238E27FC236}">
                <a16:creationId xmlns:a16="http://schemas.microsoft.com/office/drawing/2014/main" id="{A640B848-9C21-9918-04BC-014AF2CEC7E1}"/>
              </a:ext>
            </a:extLst>
          </p:cNvPr>
          <p:cNvSpPr>
            <a:spLocks noGrp="1"/>
          </p:cNvSpPr>
          <p:nvPr>
            <p:ph sz="half" idx="2"/>
          </p:nvPr>
        </p:nvSpPr>
        <p:spPr>
          <a:xfrm>
            <a:off x="6283325" y="1394619"/>
            <a:ext cx="5583238" cy="4866481"/>
          </a:xfrm>
        </p:spPr>
        <p:txBody>
          <a:bodyPr/>
          <a:lstStyle/>
          <a:p>
            <a:pPr lvl="1"/>
            <a:r>
              <a:rPr lang="en-GB" sz="1800" dirty="0"/>
              <a:t>Colour palette</a:t>
            </a:r>
          </a:p>
          <a:p>
            <a:r>
              <a:rPr lang="en-GB" sz="1800" dirty="0"/>
              <a:t>Always select a colour from the supplied colours.</a:t>
            </a:r>
          </a:p>
          <a:p>
            <a:endParaRPr lang="en-GB" sz="1800" dirty="0"/>
          </a:p>
          <a:p>
            <a:r>
              <a:rPr lang="en-GB" sz="1800" dirty="0"/>
              <a:t>The top row represents the correct </a:t>
            </a:r>
            <a:br>
              <a:rPr lang="en-GB" sz="1800" dirty="0"/>
            </a:br>
            <a:r>
              <a:rPr lang="en-GB" sz="1800" dirty="0"/>
              <a:t>brand colours and are automatically </a:t>
            </a:r>
            <a:br>
              <a:rPr lang="en-GB" sz="1800" dirty="0"/>
            </a:br>
            <a:r>
              <a:rPr lang="en-GB" sz="1800" dirty="0"/>
              <a:t>used in charts and diagrams.</a:t>
            </a:r>
          </a:p>
          <a:p>
            <a:endParaRPr lang="en-GB" sz="1800" dirty="0"/>
          </a:p>
          <a:p>
            <a:r>
              <a:rPr lang="en-GB" sz="1800" dirty="0"/>
              <a:t>The Custom </a:t>
            </a:r>
            <a:r>
              <a:rPr lang="en-GB" sz="1800" dirty="0" err="1"/>
              <a:t>Colors</a:t>
            </a:r>
            <a:r>
              <a:rPr lang="en-GB" sz="1800" dirty="0"/>
              <a:t> section contains</a:t>
            </a:r>
            <a:br>
              <a:rPr lang="en-GB" sz="1800" dirty="0"/>
            </a:br>
            <a:r>
              <a:rPr lang="en-GB" sz="1800" dirty="0"/>
              <a:t>all of the brand colours, some in </a:t>
            </a:r>
            <a:br>
              <a:rPr lang="en-GB" sz="1800" dirty="0"/>
            </a:br>
            <a:r>
              <a:rPr lang="en-GB" sz="1800" dirty="0"/>
              <a:t>multiple tints. Please use these</a:t>
            </a:r>
            <a:br>
              <a:rPr lang="en-GB" sz="1800" dirty="0"/>
            </a:br>
            <a:r>
              <a:rPr lang="en-GB" sz="1800" dirty="0"/>
              <a:t>as required.</a:t>
            </a:r>
          </a:p>
          <a:p>
            <a:endParaRPr lang="en-GB" sz="1800" dirty="0"/>
          </a:p>
          <a:p>
            <a:r>
              <a:rPr lang="en-GB" sz="1800" dirty="0"/>
              <a:t>The Standard </a:t>
            </a:r>
            <a:r>
              <a:rPr lang="en-GB" sz="1800" dirty="0" err="1"/>
              <a:t>Colors</a:t>
            </a:r>
            <a:r>
              <a:rPr lang="en-GB" sz="1800" dirty="0"/>
              <a:t> row is supplied </a:t>
            </a:r>
            <a:br>
              <a:rPr lang="en-GB" sz="1800" dirty="0"/>
            </a:br>
            <a:r>
              <a:rPr lang="en-GB" sz="1800" dirty="0"/>
              <a:t>by Office and does not follow brand </a:t>
            </a:r>
            <a:br>
              <a:rPr lang="en-GB" sz="1800" dirty="0"/>
            </a:br>
            <a:r>
              <a:rPr lang="en-GB" sz="1800" dirty="0"/>
              <a:t>guidelines. Please do not use these </a:t>
            </a:r>
            <a:br>
              <a:rPr lang="en-GB" sz="1800" dirty="0"/>
            </a:br>
            <a:r>
              <a:rPr lang="en-GB" sz="1800" dirty="0"/>
              <a:t>colours in your documents.</a:t>
            </a:r>
          </a:p>
        </p:txBody>
      </p:sp>
      <p:sp>
        <p:nvSpPr>
          <p:cNvPr id="6" name="Footer Placeholder 5">
            <a:extLst>
              <a:ext uri="{FF2B5EF4-FFF2-40B4-BE49-F238E27FC236}">
                <a16:creationId xmlns:a16="http://schemas.microsoft.com/office/drawing/2014/main" id="{7F0A0E25-625A-80D4-7D48-86ED3A56F80C}"/>
              </a:ext>
            </a:extLst>
          </p:cNvPr>
          <p:cNvSpPr>
            <a:spLocks noGrp="1"/>
          </p:cNvSpPr>
          <p:nvPr>
            <p:ph type="ftr" sz="quarter" idx="11"/>
          </p:nvPr>
        </p:nvSpPr>
        <p:spPr>
          <a:xfrm>
            <a:off x="1965325" y="6393657"/>
            <a:ext cx="3423444" cy="137319"/>
          </a:xfrm>
        </p:spPr>
        <p:txBody>
          <a:bodyPr/>
          <a:lstStyle/>
          <a:p>
            <a:r>
              <a:rPr lang="en-GB"/>
              <a:t>Patrick Dunne, p.dunne12@imperial.ac.um</a:t>
            </a:r>
          </a:p>
        </p:txBody>
      </p:sp>
      <p:sp>
        <p:nvSpPr>
          <p:cNvPr id="8" name="Subtitle 7">
            <a:extLst>
              <a:ext uri="{FF2B5EF4-FFF2-40B4-BE49-F238E27FC236}">
                <a16:creationId xmlns:a16="http://schemas.microsoft.com/office/drawing/2014/main" id="{04DC8843-6038-A178-30EE-FAC0E96B17B6}"/>
              </a:ext>
            </a:extLst>
          </p:cNvPr>
          <p:cNvSpPr>
            <a:spLocks noGrp="1"/>
          </p:cNvSpPr>
          <p:nvPr>
            <p:ph type="subTitle" idx="13"/>
          </p:nvPr>
        </p:nvSpPr>
        <p:spPr>
          <a:xfrm>
            <a:off x="325438" y="619919"/>
            <a:ext cx="11541125" cy="371475"/>
          </a:xfrm>
        </p:spPr>
        <p:txBody>
          <a:bodyPr/>
          <a:lstStyle/>
          <a:p>
            <a:r>
              <a:rPr lang="en-US" dirty="0"/>
              <a:t>Tips and recommendations</a:t>
            </a:r>
          </a:p>
        </p:txBody>
      </p:sp>
      <p:pic>
        <p:nvPicPr>
          <p:cNvPr id="10" name="Picture 9">
            <a:extLst>
              <a:ext uri="{FF2B5EF4-FFF2-40B4-BE49-F238E27FC236}">
                <a16:creationId xmlns:a16="http://schemas.microsoft.com/office/drawing/2014/main" id="{8EA1EFB6-E26E-1065-A759-2EF1B250D89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0292743" y="2581255"/>
            <a:ext cx="1573025" cy="2552081"/>
          </a:xfrm>
          <a:prstGeom prst="rect">
            <a:avLst/>
          </a:prstGeom>
          <a:ln w="3175">
            <a:solidFill>
              <a:schemeClr val="tx1"/>
            </a:solidFill>
          </a:ln>
        </p:spPr>
      </p:pic>
    </p:spTree>
    <p:extLst>
      <p:ext uri="{BB962C8B-B14F-4D97-AF65-F5344CB8AC3E}">
        <p14:creationId xmlns:p14="http://schemas.microsoft.com/office/powerpoint/2010/main" val="6118495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33FD5-8F84-09E1-F53E-FFAB74652F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89C886-44C3-30D2-31BD-CE950FD85B34}"/>
              </a:ext>
            </a:extLst>
          </p:cNvPr>
          <p:cNvSpPr>
            <a:spLocks noGrp="1"/>
          </p:cNvSpPr>
          <p:nvPr>
            <p:ph type="ctrTitle"/>
          </p:nvPr>
        </p:nvSpPr>
        <p:spPr>
          <a:xfrm>
            <a:off x="330271" y="3338719"/>
            <a:ext cx="9144000" cy="1828406"/>
          </a:xfrm>
        </p:spPr>
        <p:txBody>
          <a:bodyPr/>
          <a:lstStyle/>
          <a:p>
            <a:r>
              <a:rPr lang="en-US" dirty="0"/>
              <a:t>Thank you</a:t>
            </a:r>
          </a:p>
        </p:txBody>
      </p:sp>
      <p:sp>
        <p:nvSpPr>
          <p:cNvPr id="3" name="Text Placeholder 2">
            <a:extLst>
              <a:ext uri="{FF2B5EF4-FFF2-40B4-BE49-F238E27FC236}">
                <a16:creationId xmlns:a16="http://schemas.microsoft.com/office/drawing/2014/main" id="{0FAAA909-91C7-235E-6BF9-DDB1D7761A72}"/>
              </a:ext>
            </a:extLst>
          </p:cNvPr>
          <p:cNvSpPr>
            <a:spLocks noGrp="1"/>
          </p:cNvSpPr>
          <p:nvPr>
            <p:ph type="body" sz="quarter" idx="10"/>
          </p:nvPr>
        </p:nvSpPr>
        <p:spPr>
          <a:xfrm>
            <a:off x="330200" y="5789613"/>
            <a:ext cx="5580063" cy="739775"/>
          </a:xfrm>
        </p:spPr>
        <p:txBody>
          <a:bodyPr/>
          <a:lstStyle/>
          <a:p>
            <a:r>
              <a:rPr lang="en-US" dirty="0"/>
              <a:t>Presentation Title</a:t>
            </a:r>
          </a:p>
          <a:p>
            <a:r>
              <a:rPr lang="en-US" dirty="0"/>
              <a:t>DD/MM/YYYY</a:t>
            </a:r>
          </a:p>
        </p:txBody>
      </p:sp>
    </p:spTree>
    <p:extLst>
      <p:ext uri="{BB962C8B-B14F-4D97-AF65-F5344CB8AC3E}">
        <p14:creationId xmlns:p14="http://schemas.microsoft.com/office/powerpoint/2010/main" val="8435435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3855951-17DD-22A4-563F-0808438D08AC}"/>
              </a:ext>
            </a:extLst>
          </p:cNvPr>
          <p:cNvSpPr>
            <a:spLocks noGrp="1"/>
          </p:cNvSpPr>
          <p:nvPr>
            <p:ph type="title"/>
          </p:nvPr>
        </p:nvSpPr>
        <p:spPr/>
        <p:txBody>
          <a:bodyPr/>
          <a:lstStyle/>
          <a:p>
            <a:r>
              <a:rPr lang="en-GB" dirty="0"/>
              <a:t>What is a decision tree?</a:t>
            </a:r>
          </a:p>
        </p:txBody>
      </p:sp>
      <p:sp>
        <p:nvSpPr>
          <p:cNvPr id="2" name="Footer Placeholder 1">
            <a:extLst>
              <a:ext uri="{FF2B5EF4-FFF2-40B4-BE49-F238E27FC236}">
                <a16:creationId xmlns:a16="http://schemas.microsoft.com/office/drawing/2014/main" id="{5E08FE5A-D275-F26E-BC5F-71BA56914E46}"/>
              </a:ext>
            </a:extLst>
          </p:cNvPr>
          <p:cNvSpPr>
            <a:spLocks noGrp="1"/>
          </p:cNvSpPr>
          <p:nvPr>
            <p:ph type="ftr" sz="quarter" idx="11"/>
          </p:nvPr>
        </p:nvSpPr>
        <p:spPr/>
        <p:txBody>
          <a:bodyPr/>
          <a:lstStyle/>
          <a:p>
            <a:r>
              <a:rPr lang="en-GB"/>
              <a:t>Patrick Dunne, p.dunne12@imperial.ac.um</a:t>
            </a:r>
            <a:endParaRPr lang="en-GB" dirty="0"/>
          </a:p>
        </p:txBody>
      </p:sp>
      <p:sp>
        <p:nvSpPr>
          <p:cNvPr id="11" name="Subtitle 10">
            <a:extLst>
              <a:ext uri="{FF2B5EF4-FFF2-40B4-BE49-F238E27FC236}">
                <a16:creationId xmlns:a16="http://schemas.microsoft.com/office/drawing/2014/main" id="{BFC60CDD-2C68-8096-B7B3-90E6773A126F}"/>
              </a:ext>
            </a:extLst>
          </p:cNvPr>
          <p:cNvSpPr>
            <a:spLocks noGrp="1"/>
          </p:cNvSpPr>
          <p:nvPr>
            <p:ph type="subTitle" idx="13"/>
          </p:nvPr>
        </p:nvSpPr>
        <p:spPr/>
        <p:txBody>
          <a:bodyPr/>
          <a:lstStyle/>
          <a:p>
            <a:endParaRPr lang="en-GB"/>
          </a:p>
        </p:txBody>
      </p:sp>
      <p:sp>
        <p:nvSpPr>
          <p:cNvPr id="13" name="Content Placeholder 12">
            <a:extLst>
              <a:ext uri="{FF2B5EF4-FFF2-40B4-BE49-F238E27FC236}">
                <a16:creationId xmlns:a16="http://schemas.microsoft.com/office/drawing/2014/main" id="{4D5B68C3-29BD-8267-50CC-93FF9F2ECE7E}"/>
              </a:ext>
            </a:extLst>
          </p:cNvPr>
          <p:cNvSpPr>
            <a:spLocks noGrp="1"/>
          </p:cNvSpPr>
          <p:nvPr>
            <p:ph sz="half" idx="1"/>
          </p:nvPr>
        </p:nvSpPr>
        <p:spPr/>
        <p:txBody>
          <a:bodyPr/>
          <a:lstStyle/>
          <a:p>
            <a:pPr marL="342900" indent="-342900">
              <a:buFont typeface="Arial" panose="020B0604020202020204" pitchFamily="34" charset="0"/>
              <a:buChar char="•"/>
            </a:pPr>
            <a:r>
              <a:rPr lang="en-GB" dirty="0"/>
              <a:t>Mathematically a directed acyclic graph</a:t>
            </a:r>
          </a:p>
          <a:p>
            <a:pPr marL="342900" lvl="1"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Colloquially a tree for making decisions</a:t>
            </a:r>
          </a:p>
          <a:p>
            <a:pPr marL="342900" lvl="1"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Start at the top node of the graph (‘root node’)</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At each node decide which edge of the graph (‘branch’) to go down using the decision criterion of the node</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Continue until you reach a final node which gives you the class/value for your data point</a:t>
            </a:r>
          </a:p>
          <a:p>
            <a:pPr marL="504891" lvl="2" indent="-342900"/>
            <a:r>
              <a:rPr lang="en-GB" dirty="0"/>
              <a:t>Called ‘leaf nodes’</a:t>
            </a:r>
          </a:p>
        </p:txBody>
      </p:sp>
      <p:pic>
        <p:nvPicPr>
          <p:cNvPr id="14" name="Content Placeholder 8">
            <a:extLst>
              <a:ext uri="{FF2B5EF4-FFF2-40B4-BE49-F238E27FC236}">
                <a16:creationId xmlns:a16="http://schemas.microsoft.com/office/drawing/2014/main" id="{F45B1CD4-6698-0C31-EAD2-E2DDA409B661}"/>
              </a:ext>
            </a:extLst>
          </p:cNvPr>
          <p:cNvPicPr>
            <a:picLocks noGrp="1" noChangeAspect="1"/>
          </p:cNvPicPr>
          <p:nvPr>
            <p:ph sz="half" idx="2"/>
          </p:nvPr>
        </p:nvPicPr>
        <p:blipFill>
          <a:blip r:embed="rId3">
            <a:extLst>
              <a:ext uri="{96DAC541-7B7A-43D3-8B79-37D633B846F1}">
                <asvg:svgBlip xmlns:asvg="http://schemas.microsoft.com/office/drawing/2016/SVG/main" r:embed="rId4"/>
              </a:ext>
            </a:extLst>
          </a:blip>
          <a:stretch>
            <a:fillRect/>
          </a:stretch>
        </p:blipFill>
        <p:spPr>
          <a:xfrm>
            <a:off x="6283325" y="1734542"/>
            <a:ext cx="5583238" cy="4187428"/>
          </a:xfrm>
        </p:spPr>
      </p:pic>
    </p:spTree>
    <p:extLst>
      <p:ext uri="{BB962C8B-B14F-4D97-AF65-F5344CB8AC3E}">
        <p14:creationId xmlns:p14="http://schemas.microsoft.com/office/powerpoint/2010/main" val="10034239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B6368-202E-43C0-9F2C-4AECBF27944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8A552D8-F021-7CF4-18F0-DCAAE8E5DBDA}"/>
              </a:ext>
            </a:extLst>
          </p:cNvPr>
          <p:cNvSpPr>
            <a:spLocks noGrp="1"/>
          </p:cNvSpPr>
          <p:nvPr>
            <p:ph type="title"/>
          </p:nvPr>
        </p:nvSpPr>
        <p:spPr/>
        <p:txBody>
          <a:bodyPr/>
          <a:lstStyle/>
          <a:p>
            <a:r>
              <a:rPr lang="en-GB" dirty="0"/>
              <a:t>What is a decision tree?</a:t>
            </a:r>
          </a:p>
        </p:txBody>
      </p:sp>
      <p:sp>
        <p:nvSpPr>
          <p:cNvPr id="2" name="Footer Placeholder 1">
            <a:extLst>
              <a:ext uri="{FF2B5EF4-FFF2-40B4-BE49-F238E27FC236}">
                <a16:creationId xmlns:a16="http://schemas.microsoft.com/office/drawing/2014/main" id="{92086D88-C68F-A1C1-9AD0-805F1D9C9E61}"/>
              </a:ext>
            </a:extLst>
          </p:cNvPr>
          <p:cNvSpPr>
            <a:spLocks noGrp="1"/>
          </p:cNvSpPr>
          <p:nvPr>
            <p:ph type="ftr" sz="quarter" idx="11"/>
          </p:nvPr>
        </p:nvSpPr>
        <p:spPr/>
        <p:txBody>
          <a:bodyPr/>
          <a:lstStyle/>
          <a:p>
            <a:r>
              <a:rPr lang="en-GB"/>
              <a:t>Patrick Dunne, p.dunne12@imperial.ac.um</a:t>
            </a:r>
            <a:endParaRPr lang="en-GB" dirty="0"/>
          </a:p>
        </p:txBody>
      </p:sp>
      <p:sp>
        <p:nvSpPr>
          <p:cNvPr id="11" name="Subtitle 10">
            <a:extLst>
              <a:ext uri="{FF2B5EF4-FFF2-40B4-BE49-F238E27FC236}">
                <a16:creationId xmlns:a16="http://schemas.microsoft.com/office/drawing/2014/main" id="{B623FBFF-2DDE-C54D-6231-DDD92EB96021}"/>
              </a:ext>
            </a:extLst>
          </p:cNvPr>
          <p:cNvSpPr>
            <a:spLocks noGrp="1"/>
          </p:cNvSpPr>
          <p:nvPr>
            <p:ph type="subTitle" idx="13"/>
          </p:nvPr>
        </p:nvSpPr>
        <p:spPr/>
        <p:txBody>
          <a:bodyPr/>
          <a:lstStyle/>
          <a:p>
            <a:endParaRPr lang="en-GB"/>
          </a:p>
        </p:txBody>
      </p:sp>
      <p:sp>
        <p:nvSpPr>
          <p:cNvPr id="13" name="Content Placeholder 12">
            <a:extLst>
              <a:ext uri="{FF2B5EF4-FFF2-40B4-BE49-F238E27FC236}">
                <a16:creationId xmlns:a16="http://schemas.microsoft.com/office/drawing/2014/main" id="{119D5059-376E-9105-EAEF-8DF577C6A5FD}"/>
              </a:ext>
            </a:extLst>
          </p:cNvPr>
          <p:cNvSpPr>
            <a:spLocks noGrp="1"/>
          </p:cNvSpPr>
          <p:nvPr>
            <p:ph sz="half" idx="1"/>
          </p:nvPr>
        </p:nvSpPr>
        <p:spPr/>
        <p:txBody>
          <a:bodyPr/>
          <a:lstStyle/>
          <a:p>
            <a:pPr marL="342900" indent="-342900">
              <a:buFont typeface="Arial" panose="020B0604020202020204" pitchFamily="34" charset="0"/>
              <a:buChar char="•"/>
            </a:pPr>
            <a:r>
              <a:rPr lang="en-GB" dirty="0"/>
              <a:t>Mathematically a directed acyclic graph</a:t>
            </a:r>
          </a:p>
          <a:p>
            <a:pPr marL="342900" lvl="1"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Colloquially a tree for making decisions</a:t>
            </a:r>
          </a:p>
          <a:p>
            <a:pPr marL="342900" lvl="1"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Start at the top node of the graph (‘root node’)</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At each node decide which edge of the graph (‘branch’) to go down using the decision criterion of the node</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Continue until you reach a final node which gives you the class/value for your data point</a:t>
            </a:r>
          </a:p>
          <a:p>
            <a:pPr marL="504891" lvl="2" indent="-342900"/>
            <a:r>
              <a:rPr lang="en-GB" dirty="0"/>
              <a:t>Called ‘leaf nodes’</a:t>
            </a:r>
          </a:p>
        </p:txBody>
      </p:sp>
      <p:pic>
        <p:nvPicPr>
          <p:cNvPr id="14" name="Content Placeholder 8">
            <a:extLst>
              <a:ext uri="{FF2B5EF4-FFF2-40B4-BE49-F238E27FC236}">
                <a16:creationId xmlns:a16="http://schemas.microsoft.com/office/drawing/2014/main" id="{6D54CBC8-5F43-CE92-6A0D-B8D98381B5E5}"/>
              </a:ext>
            </a:extLst>
          </p:cNvPr>
          <p:cNvPicPr>
            <a:picLocks noGrp="1" noChangeAspect="1"/>
          </p:cNvPicPr>
          <p:nvPr>
            <p:ph sz="half" idx="2"/>
          </p:nvPr>
        </p:nvPicPr>
        <p:blipFill>
          <a:blip r:embed="rId3">
            <a:extLst>
              <a:ext uri="{96DAC541-7B7A-43D3-8B79-37D633B846F1}">
                <asvg:svgBlip xmlns:asvg="http://schemas.microsoft.com/office/drawing/2016/SVG/main" r:embed="rId4"/>
              </a:ext>
            </a:extLst>
          </a:blip>
          <a:stretch>
            <a:fillRect/>
          </a:stretch>
        </p:blipFill>
        <p:spPr>
          <a:xfrm rot="10800000">
            <a:off x="6283325" y="1734542"/>
            <a:ext cx="5583238" cy="4187428"/>
          </a:xfrm>
        </p:spPr>
      </p:pic>
    </p:spTree>
    <p:extLst>
      <p:ext uri="{BB962C8B-B14F-4D97-AF65-F5344CB8AC3E}">
        <p14:creationId xmlns:p14="http://schemas.microsoft.com/office/powerpoint/2010/main" val="2669129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27F672-7037-9704-9E4F-A1631154939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69E1879-B220-A53F-B345-066F4A150EC6}"/>
              </a:ext>
            </a:extLst>
          </p:cNvPr>
          <p:cNvSpPr>
            <a:spLocks noGrp="1"/>
          </p:cNvSpPr>
          <p:nvPr>
            <p:ph type="title"/>
          </p:nvPr>
        </p:nvSpPr>
        <p:spPr/>
        <p:txBody>
          <a:bodyPr/>
          <a:lstStyle/>
          <a:p>
            <a:r>
              <a:rPr lang="en-GB" dirty="0"/>
              <a:t>What is a decision tree?</a:t>
            </a:r>
          </a:p>
        </p:txBody>
      </p:sp>
      <p:sp>
        <p:nvSpPr>
          <p:cNvPr id="2" name="Footer Placeholder 1">
            <a:extLst>
              <a:ext uri="{FF2B5EF4-FFF2-40B4-BE49-F238E27FC236}">
                <a16:creationId xmlns:a16="http://schemas.microsoft.com/office/drawing/2014/main" id="{92BAA641-214D-83AF-614F-864AA3454235}"/>
              </a:ext>
            </a:extLst>
          </p:cNvPr>
          <p:cNvSpPr>
            <a:spLocks noGrp="1"/>
          </p:cNvSpPr>
          <p:nvPr>
            <p:ph type="ftr" sz="quarter" idx="11"/>
          </p:nvPr>
        </p:nvSpPr>
        <p:spPr/>
        <p:txBody>
          <a:bodyPr/>
          <a:lstStyle/>
          <a:p>
            <a:r>
              <a:rPr lang="en-GB"/>
              <a:t>Patrick Dunne, p.dunne12@imperial.ac.um</a:t>
            </a:r>
            <a:endParaRPr lang="en-GB" dirty="0"/>
          </a:p>
        </p:txBody>
      </p:sp>
      <p:sp>
        <p:nvSpPr>
          <p:cNvPr id="11" name="Subtitle 10">
            <a:extLst>
              <a:ext uri="{FF2B5EF4-FFF2-40B4-BE49-F238E27FC236}">
                <a16:creationId xmlns:a16="http://schemas.microsoft.com/office/drawing/2014/main" id="{70C861EB-D58E-E53E-21DB-EDBDCB770136}"/>
              </a:ext>
            </a:extLst>
          </p:cNvPr>
          <p:cNvSpPr>
            <a:spLocks noGrp="1"/>
          </p:cNvSpPr>
          <p:nvPr>
            <p:ph type="subTitle" idx="13"/>
          </p:nvPr>
        </p:nvSpPr>
        <p:spPr/>
        <p:txBody>
          <a:bodyPr/>
          <a:lstStyle/>
          <a:p>
            <a:endParaRPr lang="en-GB"/>
          </a:p>
        </p:txBody>
      </p:sp>
      <p:sp>
        <p:nvSpPr>
          <p:cNvPr id="13" name="Content Placeholder 12">
            <a:extLst>
              <a:ext uri="{FF2B5EF4-FFF2-40B4-BE49-F238E27FC236}">
                <a16:creationId xmlns:a16="http://schemas.microsoft.com/office/drawing/2014/main" id="{60180EB7-F085-01ED-C819-1E8D73649512}"/>
              </a:ext>
            </a:extLst>
          </p:cNvPr>
          <p:cNvSpPr>
            <a:spLocks noGrp="1"/>
          </p:cNvSpPr>
          <p:nvPr>
            <p:ph sz="half" idx="1"/>
          </p:nvPr>
        </p:nvSpPr>
        <p:spPr/>
        <p:txBody>
          <a:bodyPr/>
          <a:lstStyle/>
          <a:p>
            <a:pPr marL="342900" indent="-342900">
              <a:buFont typeface="Arial" panose="020B0604020202020204" pitchFamily="34" charset="0"/>
              <a:buChar char="•"/>
            </a:pPr>
            <a:r>
              <a:rPr lang="en-GB" dirty="0"/>
              <a:t>Mathematically a directed acyclic graph</a:t>
            </a:r>
          </a:p>
          <a:p>
            <a:pPr marL="342900" lvl="1"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Colloquially a tree for making decisions</a:t>
            </a:r>
          </a:p>
          <a:p>
            <a:pPr marL="342900" lvl="1"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Start at the top node of the graph (‘root node’)</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At each node decide which edge of the graph (‘branch’) to go down using the decision criterion of the node</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Continue until you reach a final node which gives you the class/value for your data point</a:t>
            </a:r>
          </a:p>
          <a:p>
            <a:pPr marL="504891" lvl="2" indent="-342900"/>
            <a:r>
              <a:rPr lang="en-GB" dirty="0"/>
              <a:t>Called ‘leaf nodes’</a:t>
            </a:r>
          </a:p>
        </p:txBody>
      </p:sp>
      <p:pic>
        <p:nvPicPr>
          <p:cNvPr id="14" name="Content Placeholder 8">
            <a:extLst>
              <a:ext uri="{FF2B5EF4-FFF2-40B4-BE49-F238E27FC236}">
                <a16:creationId xmlns:a16="http://schemas.microsoft.com/office/drawing/2014/main" id="{BE2AD6E2-B416-062E-ED5E-AFB75EB37BA8}"/>
              </a:ext>
            </a:extLst>
          </p:cNvPr>
          <p:cNvPicPr>
            <a:picLocks noGrp="1" noChangeAspect="1"/>
          </p:cNvPicPr>
          <p:nvPr>
            <p:ph sz="half" idx="2"/>
          </p:nvPr>
        </p:nvPicPr>
        <p:blipFill>
          <a:blip r:embed="rId3">
            <a:extLst>
              <a:ext uri="{96DAC541-7B7A-43D3-8B79-37D633B846F1}">
                <asvg:svgBlip xmlns:asvg="http://schemas.microsoft.com/office/drawing/2016/SVG/main" r:embed="rId4"/>
              </a:ext>
            </a:extLst>
          </a:blip>
          <a:stretch>
            <a:fillRect/>
          </a:stretch>
        </p:blipFill>
        <p:spPr>
          <a:xfrm>
            <a:off x="6283325" y="1734542"/>
            <a:ext cx="5583238" cy="4187428"/>
          </a:xfrm>
        </p:spPr>
      </p:pic>
    </p:spTree>
    <p:extLst>
      <p:ext uri="{BB962C8B-B14F-4D97-AF65-F5344CB8AC3E}">
        <p14:creationId xmlns:p14="http://schemas.microsoft.com/office/powerpoint/2010/main" val="1374128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B4837-1849-8F87-5F4C-2F90A2C6C364}"/>
              </a:ext>
            </a:extLst>
          </p:cNvPr>
          <p:cNvSpPr>
            <a:spLocks noGrp="1"/>
          </p:cNvSpPr>
          <p:nvPr>
            <p:ph type="title"/>
          </p:nvPr>
        </p:nvSpPr>
        <p:spPr/>
        <p:txBody>
          <a:bodyPr/>
          <a:lstStyle/>
          <a:p>
            <a:endParaRPr lang="en-GB"/>
          </a:p>
        </p:txBody>
      </p:sp>
      <p:pic>
        <p:nvPicPr>
          <p:cNvPr id="7" name="Content Placeholder 6">
            <a:extLst>
              <a:ext uri="{FF2B5EF4-FFF2-40B4-BE49-F238E27FC236}">
                <a16:creationId xmlns:a16="http://schemas.microsoft.com/office/drawing/2014/main" id="{C1A7BC04-09E8-3419-8241-0B3CADCC1FEA}"/>
              </a:ext>
            </a:extLst>
          </p:cNvPr>
          <p:cNvPicPr>
            <a:picLocks noGrp="1" noChangeAspect="1"/>
          </p:cNvPicPr>
          <p:nvPr>
            <p:ph sz="half" idx="2"/>
          </p:nvPr>
        </p:nvPicPr>
        <p:blipFill>
          <a:blip r:embed="rId2"/>
          <a:stretch>
            <a:fillRect/>
          </a:stretch>
        </p:blipFill>
        <p:spPr>
          <a:xfrm>
            <a:off x="6283325" y="1787599"/>
            <a:ext cx="5583238" cy="4081314"/>
          </a:xfrm>
          <a:prstGeom prst="rect">
            <a:avLst/>
          </a:prstGeom>
        </p:spPr>
      </p:pic>
      <p:sp>
        <p:nvSpPr>
          <p:cNvPr id="5" name="Footer Placeholder 4">
            <a:extLst>
              <a:ext uri="{FF2B5EF4-FFF2-40B4-BE49-F238E27FC236}">
                <a16:creationId xmlns:a16="http://schemas.microsoft.com/office/drawing/2014/main" id="{E42A273F-FE2B-F34A-79A6-717D36FCBAE0}"/>
              </a:ext>
            </a:extLst>
          </p:cNvPr>
          <p:cNvSpPr>
            <a:spLocks noGrp="1"/>
          </p:cNvSpPr>
          <p:nvPr>
            <p:ph type="ftr" sz="quarter" idx="11"/>
          </p:nvPr>
        </p:nvSpPr>
        <p:spPr/>
        <p:txBody>
          <a:bodyPr/>
          <a:lstStyle/>
          <a:p>
            <a:r>
              <a:rPr lang="en-GB"/>
              <a:t>Patrick Dunne, p.dunne12@imperial.ac.um</a:t>
            </a:r>
            <a:endParaRPr lang="en-GB" dirty="0"/>
          </a:p>
        </p:txBody>
      </p:sp>
      <p:sp>
        <p:nvSpPr>
          <p:cNvPr id="6" name="Subtitle 5">
            <a:extLst>
              <a:ext uri="{FF2B5EF4-FFF2-40B4-BE49-F238E27FC236}">
                <a16:creationId xmlns:a16="http://schemas.microsoft.com/office/drawing/2014/main" id="{49C9A536-5607-B4C8-C778-8EA626812251}"/>
              </a:ext>
            </a:extLst>
          </p:cNvPr>
          <p:cNvSpPr>
            <a:spLocks noGrp="1"/>
          </p:cNvSpPr>
          <p:nvPr>
            <p:ph type="subTitle" idx="13"/>
          </p:nvPr>
        </p:nvSpPr>
        <p:spPr/>
        <p:txBody>
          <a:bodyPr/>
          <a:lstStyle/>
          <a:p>
            <a:endParaRPr lang="en-GB"/>
          </a:p>
        </p:txBody>
      </p:sp>
      <p:sp>
        <p:nvSpPr>
          <p:cNvPr id="10" name="Content Placeholder 9">
            <a:extLst>
              <a:ext uri="{FF2B5EF4-FFF2-40B4-BE49-F238E27FC236}">
                <a16:creationId xmlns:a16="http://schemas.microsoft.com/office/drawing/2014/main" id="{1EEC6351-222E-1E27-003F-14A8FC26145E}"/>
              </a:ext>
            </a:extLst>
          </p:cNvPr>
          <p:cNvSpPr>
            <a:spLocks noGrp="1"/>
          </p:cNvSpPr>
          <p:nvPr>
            <p:ph sz="half" idx="1"/>
          </p:nvPr>
        </p:nvSpPr>
        <p:spPr/>
        <p:txBody>
          <a:bodyPr/>
          <a:lstStyle/>
          <a:p>
            <a:pPr marL="342900" indent="-342900">
              <a:buFont typeface="Arial" panose="020B0604020202020204" pitchFamily="34" charset="0"/>
              <a:buChar char="•"/>
            </a:pPr>
            <a:r>
              <a:rPr lang="en-GB" dirty="0"/>
              <a:t>Easy to define one in </a:t>
            </a:r>
            <a:r>
              <a:rPr lang="en-GB" dirty="0" err="1"/>
              <a:t>sklearn</a:t>
            </a: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Easy to print a plot of the tree as well</a:t>
            </a:r>
          </a:p>
        </p:txBody>
      </p:sp>
      <p:pic>
        <p:nvPicPr>
          <p:cNvPr id="11" name="Content Placeholder 7">
            <a:extLst>
              <a:ext uri="{FF2B5EF4-FFF2-40B4-BE49-F238E27FC236}">
                <a16:creationId xmlns:a16="http://schemas.microsoft.com/office/drawing/2014/main" id="{41A8C8BD-968E-F422-9B6A-39A6ECBCD071}"/>
              </a:ext>
            </a:extLst>
          </p:cNvPr>
          <p:cNvPicPr>
            <a:picLocks noChangeAspect="1"/>
          </p:cNvPicPr>
          <p:nvPr/>
        </p:nvPicPr>
        <p:blipFill>
          <a:blip r:embed="rId3"/>
          <a:stretch>
            <a:fillRect/>
          </a:stretch>
        </p:blipFill>
        <p:spPr>
          <a:xfrm>
            <a:off x="718344" y="3091656"/>
            <a:ext cx="4800600" cy="1473200"/>
          </a:xfrm>
          <a:prstGeom prst="rect">
            <a:avLst/>
          </a:prstGeom>
        </p:spPr>
      </p:pic>
    </p:spTree>
    <p:extLst>
      <p:ext uri="{BB962C8B-B14F-4D97-AF65-F5344CB8AC3E}">
        <p14:creationId xmlns:p14="http://schemas.microsoft.com/office/powerpoint/2010/main" val="17530889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14F44-2200-19AF-1D77-D2A7AD2522F1}"/>
              </a:ext>
            </a:extLst>
          </p:cNvPr>
          <p:cNvSpPr>
            <a:spLocks noGrp="1"/>
          </p:cNvSpPr>
          <p:nvPr>
            <p:ph type="title"/>
          </p:nvPr>
        </p:nvSpPr>
        <p:spPr/>
        <p:txBody>
          <a:bodyPr/>
          <a:lstStyle/>
          <a:p>
            <a:r>
              <a:rPr lang="en-GB" dirty="0"/>
              <a:t>How do we train a decision tree?</a:t>
            </a:r>
          </a:p>
        </p:txBody>
      </p:sp>
      <p:sp>
        <p:nvSpPr>
          <p:cNvPr id="3" name="Content Placeholder 2">
            <a:extLst>
              <a:ext uri="{FF2B5EF4-FFF2-40B4-BE49-F238E27FC236}">
                <a16:creationId xmlns:a16="http://schemas.microsoft.com/office/drawing/2014/main" id="{633A4D82-AD3A-FEE9-A2E7-283B31413502}"/>
              </a:ext>
            </a:extLst>
          </p:cNvPr>
          <p:cNvSpPr>
            <a:spLocks noGrp="1"/>
          </p:cNvSpPr>
          <p:nvPr>
            <p:ph sz="half" idx="1"/>
          </p:nvPr>
        </p:nvSpPr>
        <p:spPr>
          <a:xfrm>
            <a:off x="326231" y="1394619"/>
            <a:ext cx="5854649" cy="4866481"/>
          </a:xfrm>
        </p:spPr>
        <p:txBody>
          <a:bodyPr/>
          <a:lstStyle/>
          <a:p>
            <a:pPr marL="342900" indent="-342900">
              <a:buFont typeface="Arial" panose="020B0604020202020204" pitchFamily="34" charset="0"/>
              <a:buChar char="•"/>
            </a:pPr>
            <a:r>
              <a:rPr lang="en-GB" dirty="0"/>
              <a:t>This is machine learning we’re not choosing the cut values by hand!</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This is our first example of a model-based method</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Aim is to define a metric for how good any ‘split’ is</a:t>
            </a:r>
          </a:p>
          <a:p>
            <a:pPr marL="504891" lvl="2" indent="-342900"/>
            <a:r>
              <a:rPr lang="en-GB" dirty="0"/>
              <a:t>Ie how well it splits our data into our classes</a:t>
            </a:r>
          </a:p>
          <a:p>
            <a:pPr marL="504891" lvl="2" indent="-342900"/>
            <a:endParaRPr lang="en-GB" dirty="0"/>
          </a:p>
          <a:p>
            <a:pPr marL="342900" lvl="1" indent="-342900">
              <a:buFont typeface="Arial" panose="020B0604020202020204" pitchFamily="34" charset="0"/>
              <a:buChar char="•"/>
            </a:pPr>
            <a:r>
              <a:rPr lang="en-GB" dirty="0"/>
              <a:t>Common choice is Gini impurity</a:t>
            </a:r>
          </a:p>
          <a:p>
            <a:pPr marL="504891" lvl="2" indent="-342900"/>
            <a:r>
              <a:rPr lang="en-GB" dirty="0"/>
              <a:t>Might have heard of this as a metric of inequality in social science</a:t>
            </a:r>
          </a:p>
          <a:p>
            <a:pPr marL="504891" lvl="2" indent="-342900"/>
            <a:endParaRPr lang="en-GB" dirty="0"/>
          </a:p>
          <a:p>
            <a:pPr marL="342900" lvl="1" indent="-342900">
              <a:buFont typeface="Arial" panose="020B0604020202020204" pitchFamily="34" charset="0"/>
              <a:buChar char="•"/>
            </a:pPr>
            <a:r>
              <a:rPr lang="en-GB" dirty="0"/>
              <a:t>Generally this question is called determining our ‘loss function’</a:t>
            </a:r>
          </a:p>
        </p:txBody>
      </p:sp>
      <p:sp>
        <p:nvSpPr>
          <p:cNvPr id="5" name="Footer Placeholder 4">
            <a:extLst>
              <a:ext uri="{FF2B5EF4-FFF2-40B4-BE49-F238E27FC236}">
                <a16:creationId xmlns:a16="http://schemas.microsoft.com/office/drawing/2014/main" id="{E81696E3-64E8-71F7-1234-58A55FD1A447}"/>
              </a:ext>
            </a:extLst>
          </p:cNvPr>
          <p:cNvSpPr>
            <a:spLocks noGrp="1"/>
          </p:cNvSpPr>
          <p:nvPr>
            <p:ph type="ftr" sz="quarter" idx="11"/>
          </p:nvPr>
        </p:nvSpPr>
        <p:spPr/>
        <p:txBody>
          <a:bodyPr/>
          <a:lstStyle/>
          <a:p>
            <a:r>
              <a:rPr lang="en-GB"/>
              <a:t>Patrick Dunne, p.dunne12@imperial.ac.um</a:t>
            </a:r>
            <a:endParaRPr lang="en-GB" dirty="0"/>
          </a:p>
        </p:txBody>
      </p:sp>
      <p:sp>
        <p:nvSpPr>
          <p:cNvPr id="6" name="Subtitle 5">
            <a:extLst>
              <a:ext uri="{FF2B5EF4-FFF2-40B4-BE49-F238E27FC236}">
                <a16:creationId xmlns:a16="http://schemas.microsoft.com/office/drawing/2014/main" id="{0D7180A9-7B0B-CABF-7D2E-CDEBA4E1B8CA}"/>
              </a:ext>
            </a:extLst>
          </p:cNvPr>
          <p:cNvSpPr>
            <a:spLocks noGrp="1"/>
          </p:cNvSpPr>
          <p:nvPr>
            <p:ph type="subTitle" idx="13"/>
          </p:nvPr>
        </p:nvSpPr>
        <p:spPr/>
        <p:txBody>
          <a:bodyPr/>
          <a:lstStyle/>
          <a:p>
            <a:endParaRPr lang="en-GB"/>
          </a:p>
        </p:txBody>
      </p:sp>
      <p:pic>
        <p:nvPicPr>
          <p:cNvPr id="10" name="Content Placeholder 6">
            <a:extLst>
              <a:ext uri="{FF2B5EF4-FFF2-40B4-BE49-F238E27FC236}">
                <a16:creationId xmlns:a16="http://schemas.microsoft.com/office/drawing/2014/main" id="{20F1E884-252C-EA80-CAC0-3E2FB756A560}"/>
              </a:ext>
            </a:extLst>
          </p:cNvPr>
          <p:cNvPicPr>
            <a:picLocks noGrp="1" noChangeAspect="1"/>
          </p:cNvPicPr>
          <p:nvPr>
            <p:ph sz="half" idx="2"/>
          </p:nvPr>
        </p:nvPicPr>
        <p:blipFill>
          <a:blip r:embed="rId2"/>
          <a:stretch>
            <a:fillRect/>
          </a:stretch>
        </p:blipFill>
        <p:spPr>
          <a:xfrm>
            <a:off x="6283325" y="1787599"/>
            <a:ext cx="5583238" cy="4081314"/>
          </a:xfrm>
          <a:prstGeom prst="rect">
            <a:avLst/>
          </a:prstGeom>
        </p:spPr>
      </p:pic>
      <p:cxnSp>
        <p:nvCxnSpPr>
          <p:cNvPr id="12" name="Straight Arrow Connector 11">
            <a:extLst>
              <a:ext uri="{FF2B5EF4-FFF2-40B4-BE49-F238E27FC236}">
                <a16:creationId xmlns:a16="http://schemas.microsoft.com/office/drawing/2014/main" id="{62FC2983-D97F-741B-7BE6-DDD62EBDAF9F}"/>
              </a:ext>
            </a:extLst>
          </p:cNvPr>
          <p:cNvCxnSpPr>
            <a:cxnSpLocks/>
          </p:cNvCxnSpPr>
          <p:nvPr/>
        </p:nvCxnSpPr>
        <p:spPr>
          <a:xfrm flipV="1">
            <a:off x="4375230" y="3605048"/>
            <a:ext cx="2572108" cy="53868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0402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878C1C-08AD-CBB8-4456-971C5F6B66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BA3DB9-5BB8-F976-352D-CC8E50C26620}"/>
              </a:ext>
            </a:extLst>
          </p:cNvPr>
          <p:cNvSpPr>
            <a:spLocks noGrp="1"/>
          </p:cNvSpPr>
          <p:nvPr>
            <p:ph type="title"/>
          </p:nvPr>
        </p:nvSpPr>
        <p:spPr/>
        <p:txBody>
          <a:bodyPr/>
          <a:lstStyle/>
          <a:p>
            <a:r>
              <a:rPr lang="en-GB" dirty="0"/>
              <a:t>Gini Impurity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4F6F223-41F0-A8DD-0252-84741FE23751}"/>
                  </a:ext>
                </a:extLst>
              </p:cNvPr>
              <p:cNvSpPr>
                <a:spLocks noGrp="1"/>
              </p:cNvSpPr>
              <p:nvPr>
                <p:ph sz="half" idx="1"/>
              </p:nvPr>
            </p:nvSpPr>
            <p:spPr/>
            <p:txBody>
              <a:bodyPr/>
              <a:lstStyle/>
              <a:p>
                <a:pPr marL="342900" indent="-342900">
                  <a:buFont typeface="Arial" panose="020B0604020202020204" pitchFamily="34" charset="0"/>
                  <a:buChar char="•"/>
                </a:pPr>
                <a:r>
                  <a:rPr lang="en-GB" dirty="0"/>
                  <a:t>Work out probability of randomly selecting a sample of class </a:t>
                </a:r>
                <a:r>
                  <a:rPr lang="en-GB" i="1" dirty="0"/>
                  <a:t>k</a:t>
                </a:r>
                <a:r>
                  <a:rPr lang="en-GB" dirty="0"/>
                  <a:t> at node </a:t>
                </a:r>
                <a:r>
                  <a:rPr lang="en-GB" i="1" dirty="0" err="1"/>
                  <a:t>i</a:t>
                </a:r>
                <a:r>
                  <a:rPr lang="en-GB" i="1" dirty="0"/>
                  <a:t>, </a:t>
                </a:r>
                <a:r>
                  <a:rPr lang="en-GB" i="1" dirty="0" err="1"/>
                  <a:t>p</a:t>
                </a:r>
                <a:r>
                  <a:rPr lang="en-GB" i="1" baseline="-25000" dirty="0" err="1"/>
                  <a:t>i,k</a:t>
                </a:r>
                <a:endParaRPr lang="en-GB" i="1" dirty="0"/>
              </a:p>
              <a:p>
                <a:pPr marL="342900" indent="-342900">
                  <a:buFont typeface="Arial" panose="020B0604020202020204" pitchFamily="34" charset="0"/>
                  <a:buChar char="•"/>
                </a:pPr>
                <a:endParaRPr lang="en-GB" i="1" dirty="0"/>
              </a:p>
              <a:p>
                <a:pPr marL="342900" indent="-342900">
                  <a:buFont typeface="Arial" panose="020B0604020202020204" pitchFamily="34" charset="0"/>
                  <a:buChar char="•"/>
                </a:pPr>
                <a:r>
                  <a:rPr lang="en-GB" dirty="0"/>
                  <a:t>If we also label that randomly selected sample randomly according to the distribution at that node probability of correctly labelling it is also </a:t>
                </a:r>
                <a:r>
                  <a:rPr lang="en-GB" i="1" dirty="0" err="1"/>
                  <a:t>p</a:t>
                </a:r>
                <a:r>
                  <a:rPr lang="en-GB" i="1" baseline="-25000" dirty="0" err="1"/>
                  <a:t>i,k</a:t>
                </a:r>
                <a:endParaRPr lang="en-GB" i="1" baseline="-25000" dirty="0"/>
              </a:p>
              <a:p>
                <a:pPr marL="342900" indent="-342900">
                  <a:buFont typeface="Arial" panose="020B0604020202020204" pitchFamily="34" charset="0"/>
                  <a:buChar char="•"/>
                </a:pPr>
                <a:endParaRPr lang="en-GB" i="1" baseline="-25000" dirty="0"/>
              </a:p>
              <a:p>
                <a:pPr marL="342900" indent="-342900">
                  <a:buFont typeface="Arial" panose="020B0604020202020204" pitchFamily="34" charset="0"/>
                  <a:buChar char="•"/>
                </a:pPr>
                <a:r>
                  <a:rPr lang="en-GB" dirty="0"/>
                  <a:t>Probability of randomly labelling a randomly selected sample correctly is </a:t>
                </a:r>
                <a14:m>
                  <m:oMath xmlns:m="http://schemas.openxmlformats.org/officeDocument/2006/math">
                    <m:nary>
                      <m:naryPr>
                        <m:chr m:val="∑"/>
                        <m:ctrlPr>
                          <a:rPr lang="en-GB" i="1" smtClean="0">
                            <a:latin typeface="Cambria Math" panose="02040503050406030204" pitchFamily="18" charset="0"/>
                          </a:rPr>
                        </m:ctrlPr>
                      </m:naryPr>
                      <m:sub>
                        <m:r>
                          <m:rPr>
                            <m:brk m:alnAt="23"/>
                          </m:rPr>
                          <a:rPr lang="en-GB" b="0" i="1" smtClean="0">
                            <a:latin typeface="Cambria Math" panose="02040503050406030204" pitchFamily="18" charset="0"/>
                          </a:rPr>
                          <m:t>𝑖</m:t>
                        </m:r>
                      </m:sub>
                      <m:sup/>
                      <m:e>
                        <m:r>
                          <m:rPr>
                            <m:nor/>
                          </m:rPr>
                          <a:rPr lang="en-GB" i="1" dirty="0"/>
                          <m:t>p</m:t>
                        </m:r>
                        <m:r>
                          <m:rPr>
                            <m:nor/>
                          </m:rPr>
                          <a:rPr lang="en-GB" i="1" baseline="-25000" dirty="0"/>
                          <m:t>i</m:t>
                        </m:r>
                        <m:r>
                          <m:rPr>
                            <m:nor/>
                          </m:rPr>
                          <a:rPr lang="en-GB" i="1" baseline="-25000" dirty="0"/>
                          <m:t>,</m:t>
                        </m:r>
                        <m:r>
                          <m:rPr>
                            <m:nor/>
                          </m:rPr>
                          <a:rPr lang="en-GB" i="1" baseline="-25000" dirty="0"/>
                          <m:t>k</m:t>
                        </m:r>
                        <m:r>
                          <m:rPr>
                            <m:nor/>
                          </m:rPr>
                          <a:rPr lang="en-GB" i="1" baseline="30000" dirty="0"/>
                          <m:t>2</m:t>
                        </m:r>
                      </m:e>
                    </m:nary>
                  </m:oMath>
                </a14:m>
                <a:endParaRPr lang="en-GB" dirty="0"/>
              </a:p>
              <a:p>
                <a:pPr marL="342900" indent="-342900">
                  <a:buFont typeface="Arial" panose="020B0604020202020204" pitchFamily="34" charset="0"/>
                  <a:buChar char="•"/>
                </a:pPr>
                <a:endParaRPr lang="en-GB" dirty="0"/>
              </a:p>
              <a:p>
                <a:pPr marL="342900" lvl="1" indent="-342900">
                  <a:buFont typeface="Arial" panose="020B0604020202020204" pitchFamily="34" charset="0"/>
                  <a:buChar char="•"/>
                </a:pPr>
                <a:r>
                  <a:rPr lang="en-GB" dirty="0"/>
                  <a:t>Gini impurity is probability of incorrectly labelling a randomly selected sample</a:t>
                </a:r>
              </a:p>
              <a:p>
                <a:pPr marL="504891" lvl="2" indent="-342900"/>
                <a:r>
                  <a:rPr lang="en-GB" dirty="0"/>
                  <a:t>Low values are good</a:t>
                </a:r>
              </a:p>
            </p:txBody>
          </p:sp>
        </mc:Choice>
        <mc:Fallback>
          <p:sp>
            <p:nvSpPr>
              <p:cNvPr id="3" name="Content Placeholder 2">
                <a:extLst>
                  <a:ext uri="{FF2B5EF4-FFF2-40B4-BE49-F238E27FC236}">
                    <a16:creationId xmlns:a16="http://schemas.microsoft.com/office/drawing/2014/main" id="{14F6F223-41F0-A8DD-0252-84741FE23751}"/>
                  </a:ext>
                </a:extLst>
              </p:cNvPr>
              <p:cNvSpPr>
                <a:spLocks noGrp="1" noRot="1" noChangeAspect="1" noMove="1" noResize="1" noEditPoints="1" noAdjustHandles="1" noChangeArrowheads="1" noChangeShapeType="1" noTextEdit="1"/>
              </p:cNvSpPr>
              <p:nvPr>
                <p:ph sz="half" idx="1"/>
              </p:nvPr>
            </p:nvSpPr>
            <p:spPr>
              <a:blipFill>
                <a:blip r:embed="rId2"/>
                <a:stretch>
                  <a:fillRect l="-2494" t="-1302" r="-680"/>
                </a:stretch>
              </a:blipFill>
            </p:spPr>
            <p:txBody>
              <a:bodyPr/>
              <a:lstStyle/>
              <a:p>
                <a:r>
                  <a:rPr lang="en-GB">
                    <a:noFill/>
                  </a:rPr>
                  <a:t> </a:t>
                </a:r>
              </a:p>
            </p:txBody>
          </p:sp>
        </mc:Fallback>
      </mc:AlternateContent>
      <p:pic>
        <p:nvPicPr>
          <p:cNvPr id="7" name="Content Placeholder 6">
            <a:extLst>
              <a:ext uri="{FF2B5EF4-FFF2-40B4-BE49-F238E27FC236}">
                <a16:creationId xmlns:a16="http://schemas.microsoft.com/office/drawing/2014/main" id="{8DE249AC-ABFD-B56A-D57E-2798AE20B55A}"/>
              </a:ext>
            </a:extLst>
          </p:cNvPr>
          <p:cNvPicPr>
            <a:picLocks noGrp="1" noChangeAspect="1"/>
          </p:cNvPicPr>
          <p:nvPr>
            <p:ph sz="half" idx="2"/>
          </p:nvPr>
        </p:nvPicPr>
        <p:blipFill>
          <a:blip r:embed="rId3"/>
          <a:stretch>
            <a:fillRect/>
          </a:stretch>
        </p:blipFill>
        <p:spPr>
          <a:xfrm>
            <a:off x="6964184" y="2718206"/>
            <a:ext cx="4051523" cy="1421587"/>
          </a:xfrm>
          <a:prstGeom prst="rect">
            <a:avLst/>
          </a:prstGeom>
        </p:spPr>
      </p:pic>
      <p:sp>
        <p:nvSpPr>
          <p:cNvPr id="5" name="Footer Placeholder 4">
            <a:extLst>
              <a:ext uri="{FF2B5EF4-FFF2-40B4-BE49-F238E27FC236}">
                <a16:creationId xmlns:a16="http://schemas.microsoft.com/office/drawing/2014/main" id="{91032FC7-E0FF-0014-799D-A0A659780504}"/>
              </a:ext>
            </a:extLst>
          </p:cNvPr>
          <p:cNvSpPr>
            <a:spLocks noGrp="1"/>
          </p:cNvSpPr>
          <p:nvPr>
            <p:ph type="ftr" sz="quarter" idx="11"/>
          </p:nvPr>
        </p:nvSpPr>
        <p:spPr/>
        <p:txBody>
          <a:bodyPr/>
          <a:lstStyle/>
          <a:p>
            <a:r>
              <a:rPr lang="en-GB"/>
              <a:t>Patrick Dunne, p.dunne12@imperial.ac.um</a:t>
            </a:r>
            <a:endParaRPr lang="en-GB" dirty="0"/>
          </a:p>
        </p:txBody>
      </p:sp>
      <p:sp>
        <p:nvSpPr>
          <p:cNvPr id="6" name="Subtitle 5">
            <a:extLst>
              <a:ext uri="{FF2B5EF4-FFF2-40B4-BE49-F238E27FC236}">
                <a16:creationId xmlns:a16="http://schemas.microsoft.com/office/drawing/2014/main" id="{38A786FC-A426-59BF-C927-6C0C45AB2F16}"/>
              </a:ext>
            </a:extLst>
          </p:cNvPr>
          <p:cNvSpPr>
            <a:spLocks noGrp="1"/>
          </p:cNvSpPr>
          <p:nvPr>
            <p:ph type="subTitle" idx="13"/>
          </p:nvPr>
        </p:nvSpPr>
        <p:spPr/>
        <p:txBody>
          <a:bodyPr/>
          <a:lstStyle/>
          <a:p>
            <a:endParaRPr lang="en-GB"/>
          </a:p>
        </p:txBody>
      </p:sp>
    </p:spTree>
    <p:extLst>
      <p:ext uri="{BB962C8B-B14F-4D97-AF65-F5344CB8AC3E}">
        <p14:creationId xmlns:p14="http://schemas.microsoft.com/office/powerpoint/2010/main" val="25017125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ICL PPT Theme">
  <a:themeElements>
    <a:clrScheme name="Imperial colour theme">
      <a:dk1>
        <a:sysClr val="windowText" lastClr="000000"/>
      </a:dk1>
      <a:lt1>
        <a:sysClr val="window" lastClr="FFFFFF"/>
      </a:lt1>
      <a:dk2>
        <a:srgbClr val="000080"/>
      </a:dk2>
      <a:lt2>
        <a:srgbClr val="F5F5F5"/>
      </a:lt2>
      <a:accent1>
        <a:srgbClr val="0000CD"/>
      </a:accent1>
      <a:accent2>
        <a:srgbClr val="C71585"/>
      </a:accent2>
      <a:accent3>
        <a:srgbClr val="7B68EE"/>
      </a:accent3>
      <a:accent4>
        <a:srgbClr val="FF0000"/>
      </a:accent4>
      <a:accent5>
        <a:srgbClr val="FF4500"/>
      </a:accent5>
      <a:accent6>
        <a:srgbClr val="006400"/>
      </a:accent6>
      <a:hlink>
        <a:srgbClr val="000080"/>
      </a:hlink>
      <a:folHlink>
        <a:srgbClr val="C71585"/>
      </a:folHlink>
    </a:clrScheme>
    <a:fontScheme name="Imperial Sans font theme">
      <a:majorFont>
        <a:latin typeface="Imperial Sans Text Semibold"/>
        <a:ea typeface=""/>
        <a:cs typeface=""/>
      </a:majorFont>
      <a:minorFont>
        <a:latin typeface="Imperial Sans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lnSpc>
            <a:spcPct val="105000"/>
          </a:lnSpc>
          <a:defRPr sz="1600" dirty="0">
            <a:solidFill>
              <a:schemeClr val="tx1"/>
            </a:solidFill>
          </a:defRPr>
        </a:defPPr>
      </a:lstStyle>
    </a:txDef>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ICL_PowerPoint 16_9 template.potx" id="{9379B5C2-89E2-4436-AAC2-A0EB58951E1D}" vid="{86F68850-0020-4398-8624-9E789855663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ICL PPT Theme</Template>
  <TotalTime>11138</TotalTime>
  <Words>2351</Words>
  <Application>Microsoft Macintosh PowerPoint</Application>
  <PresentationFormat>Widescreen</PresentationFormat>
  <Paragraphs>305</Paragraphs>
  <Slides>33</Slides>
  <Notes>5</Notes>
  <HiddenSlides>5</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Imperial Sans Text</vt:lpstr>
      <vt:lpstr>Cambria Math</vt:lpstr>
      <vt:lpstr>Calibri</vt:lpstr>
      <vt:lpstr>Imperial Sans Text Medium</vt:lpstr>
      <vt:lpstr>Imperial Sans Text Semibold</vt:lpstr>
      <vt:lpstr>ICL PPT Theme</vt:lpstr>
      <vt:lpstr>PHYS60022 Data Science and Machine Learning for Physics</vt:lpstr>
      <vt:lpstr>Learning Outcomes</vt:lpstr>
      <vt:lpstr>Decision trees</vt:lpstr>
      <vt:lpstr>What is a decision tree?</vt:lpstr>
      <vt:lpstr>What is a decision tree?</vt:lpstr>
      <vt:lpstr>What is a decision tree?</vt:lpstr>
      <vt:lpstr>PowerPoint Presentation</vt:lpstr>
      <vt:lpstr>How do we train a decision tree?</vt:lpstr>
      <vt:lpstr>Gini Impurity</vt:lpstr>
      <vt:lpstr>Alternatives and training</vt:lpstr>
      <vt:lpstr>Alternatives and training</vt:lpstr>
      <vt:lpstr>Alternatives and training</vt:lpstr>
      <vt:lpstr>Why not a simple tree?</vt:lpstr>
      <vt:lpstr>Example</vt:lpstr>
      <vt:lpstr>Decision tree on simple data</vt:lpstr>
      <vt:lpstr>Simple decision tree output</vt:lpstr>
      <vt:lpstr>Ensemble Learning</vt:lpstr>
      <vt:lpstr>Ensemble learning</vt:lpstr>
      <vt:lpstr>Why do many decision trees give different results?</vt:lpstr>
      <vt:lpstr>Random Forest</vt:lpstr>
      <vt:lpstr>Boosting</vt:lpstr>
      <vt:lpstr>Adaptive boosting (Adaboost)</vt:lpstr>
      <vt:lpstr>Gradient boosting</vt:lpstr>
      <vt:lpstr>XGBoost</vt:lpstr>
      <vt:lpstr>Exercises</vt:lpstr>
      <vt:lpstr>Midterm</vt:lpstr>
      <vt:lpstr>Exercises!</vt:lpstr>
      <vt:lpstr>Notes to the template</vt:lpstr>
      <vt:lpstr>Notes to the template</vt:lpstr>
      <vt:lpstr>Notes to the template</vt:lpstr>
      <vt:lpstr>Notes to the template</vt:lpstr>
      <vt:lpstr>Notes to the template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Dunne, Patrick J</dc:creator>
  <cp:lastModifiedBy>Dunne, Patrick J</cp:lastModifiedBy>
  <cp:revision>1</cp:revision>
  <dcterms:created xsi:type="dcterms:W3CDTF">2025-02-04T12:09:23Z</dcterms:created>
  <dcterms:modified xsi:type="dcterms:W3CDTF">2025-02-18T12:51:29Z</dcterms:modified>
</cp:coreProperties>
</file>